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9" r:id="rId4"/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5"/>
    <p:restoredTop sz="94013"/>
  </p:normalViewPr>
  <p:slideViewPr>
    <p:cSldViewPr snapToGrid="0" snapToObjects="1">
      <p:cViewPr varScale="1">
        <p:scale>
          <a:sx n="110" d="100"/>
          <a:sy n="110" d="100"/>
        </p:scale>
        <p:origin x="3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1D559-30A9-FC4C-A683-B9F5FE646BE4}" type="datetimeFigureOut">
              <a:rPr lang="en-US" smtClean="0"/>
              <a:t>5/12/18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0015-275B-C94E-A2F0-B5F2034E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7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F0015-275B-C94E-A2F0-B5F2034ED2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F0015-275B-C94E-A2F0-B5F2034ED2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7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9DA7EE-2931-F342-85D3-972010377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127000"/>
            <a:ext cx="8674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8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A8FE-DB65-1F42-9889-B5E47F822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8C43F-3305-8D48-BCB9-9A6059F4C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D5EEB-4E32-2247-B9E3-ECB6696B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7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2C5754-7B58-DE47-9B6D-9EA3B3BA2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00" y="150000"/>
            <a:ext cx="9144000" cy="59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2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28A93-5C1F-434C-9172-9653A9214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00" y="300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6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C4F5F1-34D8-F544-BE1C-166FB95A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35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41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</TotalTime>
  <Words>2</Words>
  <Application>Microsoft Macintosh PowerPoint</Application>
  <PresentationFormat>Widescreen</PresentationFormat>
  <Paragraphs>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Prinavin Govender</dc:creator>
  <cp:lastModifiedBy>Prinavin Govender</cp:lastModifiedBy>
  <cp:revision>1</cp:revision>
  <dcterms:created xsi:type="dcterms:W3CDTF">2018-05-12T15:51:26Z</dcterms:created>
  <dcterms:modified xsi:type="dcterms:W3CDTF">2018-05-12T16:02:05Z</dcterms:modified>
</cp:coreProperties>
</file>