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6" r:id="rId4"/>
    <p:sldId id="270" r:id="rId5"/>
    <p:sldId id="260" r:id="rId6"/>
    <p:sldId id="267" r:id="rId7"/>
    <p:sldId id="261" r:id="rId8"/>
    <p:sldId id="265" r:id="rId9"/>
    <p:sldId id="25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EBE7B-2F18-4525-B56D-A8E16F9EFBF8}" v="6" dt="2018-04-26T02:40:59.056"/>
    <p1510:client id="{FB0BB844-CA8C-478F-8B12-67F8E7846C98}" v="91" dt="2018-04-26T02:37:25.943"/>
    <p1510:client id="{BF5E6725-68F2-4724-93F4-95A8BE4BA0DE}" v="44" dt="2018-04-26T02:32:14.073"/>
    <p1510:client id="{50C496C0-DF38-4C40-9DB1-B2CE69B95AC3}" v="59" dt="2018-04-26T02:35:37.260"/>
    <p1510:client id="{3A8EE717-1237-4450-B393-F499C042FE94}" v="36" dt="2018-04-26T02:30:05.235"/>
    <p1510:client id="{FF9CFAA7-A9DC-4C9F-8BD1-A8C6857BC5BC}" v="28" dt="2018-04-26T02:31:23.226"/>
    <p1510:client id="{D82E54DD-56A8-A44E-85E2-9BF6DD5CC7E5}" v="28" dt="2018-04-26T02:42:53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/>
    <p:restoredTop sz="94794"/>
  </p:normalViewPr>
  <p:slideViewPr>
    <p:cSldViewPr snapToGrid="0" snapToObjects="1">
      <p:cViewPr varScale="1">
        <p:scale>
          <a:sx n="71" d="100"/>
          <a:sy n="71" d="100"/>
        </p:scale>
        <p:origin x="16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44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49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8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7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5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5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1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4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36440-1E83-AC4B-88DB-0EDA5E66B791}" type="datetimeFigureOut">
              <a:rPr lang="en-US" smtClean="0"/>
              <a:t>4/26/18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774E1F-3FA9-EE4B-AB60-1EB44C6BD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-afford-ignor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564D1-4870-A442-B1CB-E8BFDAA5C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079" y="2404534"/>
            <a:ext cx="9299276" cy="1646302"/>
          </a:xfrm>
        </p:spPr>
        <p:txBody>
          <a:bodyPr/>
          <a:lstStyle/>
          <a:p>
            <a:r>
              <a:rPr lang="en-US" sz="6600" dirty="0"/>
              <a:t>INNOVATE TO EDUCATE!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F56F0-14F8-9543-AB8D-8FD27BDEE3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AISG HS EAL Block B</a:t>
            </a:r>
          </a:p>
        </p:txBody>
      </p:sp>
    </p:spTree>
    <p:extLst>
      <p:ext uri="{BB962C8B-B14F-4D97-AF65-F5344CB8AC3E}">
        <p14:creationId xmlns:p14="http://schemas.microsoft.com/office/powerpoint/2010/main" val="135576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3A7A-A89D-4412-AC54-C95AEAB1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65" y="508488"/>
            <a:ext cx="8596668" cy="1320800"/>
          </a:xfrm>
        </p:spPr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5CAE8-EF36-4976-8088-1DB9D470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865" y="1923073"/>
            <a:ext cx="10049230" cy="5571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“A Year on from </a:t>
            </a:r>
            <a:r>
              <a:rPr lang="en-US" dirty="0" err="1"/>
              <a:t>Laudato</a:t>
            </a:r>
            <a:r>
              <a:rPr lang="en-US" dirty="0"/>
              <a:t> Si, Environmental Challenge Continues.” </a:t>
            </a:r>
            <a:r>
              <a:rPr lang="en-US" i="1" dirty="0"/>
              <a:t>The Catholic Weekly</a:t>
            </a:r>
            <a:r>
              <a:rPr lang="en-US" dirty="0"/>
              <a:t>, 16 June 2016, </a:t>
            </a:r>
            <a:r>
              <a:rPr lang="en-US" dirty="0" err="1"/>
              <a:t>www.catholicweekly.com.au</a:t>
            </a:r>
            <a:r>
              <a:rPr lang="en-US" dirty="0"/>
              <a:t>/a-year-on-from/.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404040"/>
                </a:solidFill>
              </a:rPr>
              <a:t>“Education Is the Most Powerful Weapon Which You Can Use to Change the World.” </a:t>
            </a:r>
            <a:r>
              <a:rPr lang="en-US" i="1" dirty="0" err="1">
                <a:solidFill>
                  <a:srgbClr val="404040"/>
                </a:solidFill>
              </a:rPr>
              <a:t>Inspirationalquotes.gallery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inspirationalquotes.gallery</a:t>
            </a:r>
            <a:r>
              <a:rPr lang="en-US" dirty="0">
                <a:solidFill>
                  <a:srgbClr val="404040"/>
                </a:solidFill>
              </a:rPr>
              <a:t>/education-is-the-most-powerful-weapon-which-you-can-use-to-change-the-world/.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err="1">
                <a:solidFill>
                  <a:srgbClr val="404040"/>
                </a:solidFill>
              </a:rPr>
              <a:t>Hardyment</a:t>
            </a:r>
            <a:r>
              <a:rPr lang="en-US" dirty="0">
                <a:solidFill>
                  <a:srgbClr val="404040"/>
                </a:solidFill>
              </a:rPr>
              <a:t>, Richard. “Why the SDGs Are an Opportunity Companies Can't Afford to Ignore.”</a:t>
            </a:r>
            <a:r>
              <a:rPr lang="en-US" i="1" dirty="0" err="1">
                <a:solidFill>
                  <a:srgbClr val="404040"/>
                </a:solidFill>
              </a:rPr>
              <a:t>GreenBiz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GreenBiz</a:t>
            </a:r>
            <a:r>
              <a:rPr lang="en-US" dirty="0">
                <a:solidFill>
                  <a:srgbClr val="404040"/>
                </a:solidFill>
              </a:rPr>
              <a:t> Group Inc., 30 Sept. 2015, </a:t>
            </a:r>
            <a:r>
              <a:rPr lang="en-US" dirty="0">
                <a:solidFill>
                  <a:srgbClr val="404040"/>
                </a:solidFill>
                <a:hlinkClick r:id="rId2"/>
              </a:rPr>
              <a:t>www.greenbiz.com/article/why-sdgs-are-opportunity-companies-cant-afford-ignore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buNone/>
            </a:pPr>
            <a:endParaRPr lang="en-US" dirty="0">
              <a:solidFill>
                <a:srgbClr val="404040"/>
              </a:solidFill>
            </a:endParaRPr>
          </a:p>
          <a:p>
            <a:pPr>
              <a:buNone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4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46D42-01A0-4C23-ADD1-08B89338A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3761" y="2864040"/>
            <a:ext cx="3497565" cy="30026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dirty="0"/>
              <a:t>These Global Goals </a:t>
            </a:r>
            <a:br>
              <a:rPr lang="en-US" sz="5400" b="1" dirty="0"/>
            </a:br>
            <a:r>
              <a:rPr lang="en-US" sz="5400" b="1" dirty="0"/>
              <a:t>are most urgent for China:</a:t>
            </a:r>
            <a:endParaRPr lang="en-US" sz="5400" b="1" kern="12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0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6D32979-7B41-EC41-A3EF-8DBC9619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60" y="2013037"/>
            <a:ext cx="4004648" cy="31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80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5EC319D-0FEA-4B95-A3EA-01E35672C9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" name="Content Placeholder 7">
            <a:extLst>
              <a:ext uri="{FF2B5EF4-FFF2-40B4-BE49-F238E27FC236}">
                <a16:creationId xmlns:a16="http://schemas.microsoft.com/office/drawing/2014/main" id="{0DABB61C-637C-5944-AD3F-574207028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21968"/>
            <a:ext cx="3856774" cy="390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174009-1046-469F-8C8C-54D84D84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7454" y="2359584"/>
            <a:ext cx="4512989" cy="22277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How can people take action to protect the environment if they’re not informed about the problems we’re facing?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8900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65AC7D1-EAA9-48F5-B509-60A7F50BF7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6320AF9-619A-4175-865B-5663E1AEF4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63B6EC6-D752-4EE7-908B-F8F19E8C7FE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FECD4E8-AD3E-4228-82A2-9461958EA94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A032553A-72E8-4B0D-8405-FF9771C9AF0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1F9D6ACB-2FF4-49F9-978A-E0D5327FC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5EC319D-0FEA-4B95-A3EA-01E35672C9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174009-1046-469F-8C8C-54D84D84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6478" y="2310901"/>
            <a:ext cx="4512989" cy="222773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If we don’t do something about climate change and protecting our environment, we won’t be able to meet the other Global Goals.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4B9C29-F533-AC4B-9242-45664806C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8" y="1688123"/>
            <a:ext cx="3235569" cy="3212124"/>
          </a:xfrm>
        </p:spPr>
      </p:pic>
    </p:spTree>
    <p:extLst>
      <p:ext uri="{BB962C8B-B14F-4D97-AF65-F5344CB8AC3E}">
        <p14:creationId xmlns:p14="http://schemas.microsoft.com/office/powerpoint/2010/main" val="188098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DE33-1EDF-4797-A0EF-8C9C5069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612" y="2138159"/>
            <a:ext cx="8596668" cy="1826581"/>
          </a:xfrm>
        </p:spPr>
        <p:txBody>
          <a:bodyPr>
            <a:normAutofit/>
          </a:bodyPr>
          <a:lstStyle/>
          <a:p>
            <a:r>
              <a:rPr lang="en-US" sz="9600" dirty="0"/>
              <a:t>Our plan??????</a:t>
            </a:r>
          </a:p>
        </p:txBody>
      </p:sp>
    </p:spTree>
    <p:extLst>
      <p:ext uri="{BB962C8B-B14F-4D97-AF65-F5344CB8AC3E}">
        <p14:creationId xmlns:p14="http://schemas.microsoft.com/office/powerpoint/2010/main" val="71748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EF4B-21A0-4490-9901-3EECC588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/>
              <a:t>Environmental Education for All!</a:t>
            </a:r>
          </a:p>
        </p:txBody>
      </p:sp>
    </p:spTree>
    <p:extLst>
      <p:ext uri="{BB962C8B-B14F-4D97-AF65-F5344CB8AC3E}">
        <p14:creationId xmlns:p14="http://schemas.microsoft.com/office/powerpoint/2010/main" val="44277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B4E15-6567-4168-98B3-86C7B8878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915" y="2239631"/>
            <a:ext cx="11332372" cy="3263138"/>
          </a:xfrm>
        </p:spPr>
        <p:txBody>
          <a:bodyPr>
            <a:normAutofit/>
          </a:bodyPr>
          <a:lstStyle/>
          <a:p>
            <a:r>
              <a:rPr lang="en-US" sz="7200" b="1" dirty="0"/>
              <a:t>EVERY school,</a:t>
            </a:r>
            <a:br>
              <a:rPr lang="en-US" sz="7200" b="1" dirty="0"/>
            </a:br>
            <a:r>
              <a:rPr lang="en-US" sz="7200" b="1" dirty="0"/>
              <a:t>EVERY student</a:t>
            </a:r>
            <a:br>
              <a:rPr lang="en-US" sz="6000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775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802C7-5D30-43C0-887D-3D47D9AA2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9289" y="1521396"/>
            <a:ext cx="7766936" cy="1646302"/>
          </a:xfrm>
        </p:spPr>
        <p:txBody>
          <a:bodyPr/>
          <a:lstStyle/>
          <a:p>
            <a:pPr algn="l"/>
            <a:r>
              <a:rPr lang="en-US" dirty="0"/>
              <a:t>needs to have access to knowledge about our environment !!!</a:t>
            </a:r>
          </a:p>
        </p:txBody>
      </p:sp>
      <p:pic>
        <p:nvPicPr>
          <p:cNvPr id="3" name="Picture 3" descr="A hand holding a piece of broccoli&#10;&#10;Description generated with very high confidence">
            <a:extLst>
              <a:ext uri="{FF2B5EF4-FFF2-40B4-BE49-F238E27FC236}">
                <a16:creationId xmlns:a16="http://schemas.microsoft.com/office/drawing/2014/main" id="{990D8EE2-7972-4C1F-AB7B-36FD0ABC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0" y="3577714"/>
            <a:ext cx="4637015" cy="30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0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07D5-2CD6-4951-9DF4-AAEC9A64A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255" y="606691"/>
            <a:ext cx="7766936" cy="1646302"/>
          </a:xfrm>
        </p:spPr>
        <p:txBody>
          <a:bodyPr/>
          <a:lstStyle/>
          <a:p>
            <a:pPr algn="ctr"/>
            <a:r>
              <a:rPr lang="en-US" b="1" dirty="0"/>
              <a:t>Education can change</a:t>
            </a:r>
            <a:br>
              <a:rPr lang="en-US" b="1" dirty="0">
                <a:solidFill>
                  <a:srgbClr val="90C226"/>
                </a:solidFill>
                <a:ea typeface="+mj-lt"/>
                <a:cs typeface="+mj-lt"/>
              </a:rPr>
            </a:br>
            <a:r>
              <a:rPr lang="en-US" b="1" dirty="0"/>
              <a:t>the world！</a:t>
            </a:r>
            <a:r>
              <a:rPr lang="en-US" dirty="0"/>
              <a:t> </a:t>
            </a:r>
          </a:p>
        </p:txBody>
      </p:sp>
      <p:pic>
        <p:nvPicPr>
          <p:cNvPr id="4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E3140F39-BB79-456F-ADC6-1261A4C3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16" y="2421219"/>
            <a:ext cx="6648448" cy="422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93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{AED20DC7-F49C-414F-BBEF-7CEF90773085}tf10001060</Template>
  <TotalTime>32</TotalTime>
  <Words>93</Words>
  <Application>Microsoft Macintosh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INNOVATE TO EDUCATE!</vt:lpstr>
      <vt:lpstr>These Global Goals  are most urgent for China:</vt:lpstr>
      <vt:lpstr>How can people take action to protect the environment if they’re not informed about the problems we’re facing? </vt:lpstr>
      <vt:lpstr>If we don’t do something about climate change and protecting our environment, we won’t be able to meet the other Global Goals. </vt:lpstr>
      <vt:lpstr>Our plan??????</vt:lpstr>
      <vt:lpstr>Environmental Education for All!</vt:lpstr>
      <vt:lpstr>EVERY school, EVERY student </vt:lpstr>
      <vt:lpstr>needs to have access to knowledge about our environment !!!</vt:lpstr>
      <vt:lpstr>Education can change the world！ </vt:lpstr>
      <vt:lpstr>Works Cited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INNOVATE TO EDUCATE!</dc:title>
  <dc:creator/>
  <cp:lastModifiedBy>Alycia Owen</cp:lastModifiedBy>
  <cp:revision>1</cp:revision>
  <dcterms:created xsi:type="dcterms:W3CDTF">2018-04-26T02:23:51Z</dcterms:created>
  <dcterms:modified xsi:type="dcterms:W3CDTF">2018-04-26T07:45:33Z</dcterms:modified>
</cp:coreProperties>
</file>