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8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84" y="2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829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924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760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868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416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5/7/2018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400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5/7/2018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581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5/7/2018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633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1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5/7/2018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012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5/7/2018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37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67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40E1D-1BAE-438B-B1F8-A2A7A8AAFE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/>
              <a:t>The Innovation Project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08AFFE-4610-41BB-B73D-5DFE21F2B2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ZA" dirty="0"/>
              <a:t>Week 2</a:t>
            </a:r>
          </a:p>
        </p:txBody>
      </p:sp>
    </p:spTree>
    <p:extLst>
      <p:ext uri="{BB962C8B-B14F-4D97-AF65-F5344CB8AC3E}">
        <p14:creationId xmlns:p14="http://schemas.microsoft.com/office/powerpoint/2010/main" val="110904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lh5.googleusercontent.com/pYdlHAsRxjqvTY2i1_GoHprqI-GLoRnmJwjl0WQeczlqsVg1dTmL6H_BpryYohCj7JDSwwI2TaCEHtEiq2bbwqVpov7CVRFdC8KAf3z_JMBW5JEZUG_WqCB4R4SRHmUmRtJCfDNN">
            <a:extLst>
              <a:ext uri="{FF2B5EF4-FFF2-40B4-BE49-F238E27FC236}">
                <a16:creationId xmlns:a16="http://schemas.microsoft.com/office/drawing/2014/main" id="{DA735EDF-D377-42CF-BBA9-DC1C9D18D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73" y="1264308"/>
            <a:ext cx="8451195" cy="432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3C3B51-6EC8-497A-BD65-3C3130162406}"/>
              </a:ext>
            </a:extLst>
          </p:cNvPr>
          <p:cNvSpPr txBox="1"/>
          <p:nvPr/>
        </p:nvSpPr>
        <p:spPr>
          <a:xfrm>
            <a:off x="9242855" y="1859340"/>
            <a:ext cx="33981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b="1" dirty="0">
                <a:latin typeface="+mj-lt"/>
              </a:rPr>
              <a:t>SUSTAINABLE DEVELOPMENT GOALS</a:t>
            </a:r>
          </a:p>
        </p:txBody>
      </p:sp>
    </p:spTree>
    <p:extLst>
      <p:ext uri="{BB962C8B-B14F-4D97-AF65-F5344CB8AC3E}">
        <p14:creationId xmlns:p14="http://schemas.microsoft.com/office/powerpoint/2010/main" val="1387003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lh3.googleusercontent.com/OKR8OeRDjXAjdg_Qb19qFkUdpbduDz9oaHbKqhr0IK-m2vNK254Yfq5KZiSj-te50aw8beCYjf3aneRVp3yqo3AN8_X0dzlcKkrkR3P0JJogQRM7zHFMtwVl7RTqFBUMCMVee7jn">
            <a:extLst>
              <a:ext uri="{FF2B5EF4-FFF2-40B4-BE49-F238E27FC236}">
                <a16:creationId xmlns:a16="http://schemas.microsoft.com/office/drawing/2014/main" id="{CC0D34FC-2416-4409-82FA-520C13911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76" y="647000"/>
            <a:ext cx="4324351" cy="556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s://lh3.googleusercontent.com/OmmbgPaC-ERhoMF29QfBJ45xAEc2lEDhRVQaLu_8R96IpPQYlggNcEf3adXi9PgTuOgZw72AAnHe5dhoNJYZAuTa3JdhDu5xBL_ebFDvzsmzZ82O2nNrFtGaDVk_gUwF7iM2x3OJ">
            <a:extLst>
              <a:ext uri="{FF2B5EF4-FFF2-40B4-BE49-F238E27FC236}">
                <a16:creationId xmlns:a16="http://schemas.microsoft.com/office/drawing/2014/main" id="{757C834C-79CE-4C25-88E2-EE5436F13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742071"/>
            <a:ext cx="3576867" cy="2686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desalination plants">
            <a:extLst>
              <a:ext uri="{FF2B5EF4-FFF2-40B4-BE49-F238E27FC236}">
                <a16:creationId xmlns:a16="http://schemas.microsoft.com/office/drawing/2014/main" id="{BD0BDBA7-2654-4936-AC70-8BC8D3A7E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794" y="3588169"/>
            <a:ext cx="5296930" cy="236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108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AF37826C-4A8B-4AA5-BE8C-A755B1970A2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BFB47C81-5765-4486-9BD1-E0EB32F4A0A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3AFD7E30-4FA2-4EF8-BB3C-096AAC3EE2D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C4BC7293-0492-4B68-88EF-6362B3E9BBF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54" name="Picture 6" descr="https://lh5.googleusercontent.com/MSZl8jd8QP_Lrsr-j-vp5P4g7qOGH4zTcFxR1yqvTaSl1-UirkkajE2glGhp_aP8oSQRUeO334bN1ujt4pcc-cGccREsFIRKIkG6Vusva4jBcZHsMpquOp-p6h5-qrHbMNVHyYm8">
            <a:extLst>
              <a:ext uri="{FF2B5EF4-FFF2-40B4-BE49-F238E27FC236}">
                <a16:creationId xmlns:a16="http://schemas.microsoft.com/office/drawing/2014/main" id="{33170AEF-98E7-42E8-9727-301E331C6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473" y="3511770"/>
            <a:ext cx="5157449" cy="314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7F22716B-0B4A-4DF5-8C68-165745EDFA1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94FA13-CECE-495A-A8A8-CC5C5538F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280" y="758952"/>
            <a:ext cx="3355670" cy="35882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900" spc="-100" dirty="0"/>
              <a:t>‘REUSE-REDUCE-RECYCLE’</a:t>
            </a:r>
          </a:p>
        </p:txBody>
      </p:sp>
      <p:pic>
        <p:nvPicPr>
          <p:cNvPr id="2056" name="Picture 8" descr="https://lh4.googleusercontent.com/rRSXtm8Y7n4Uac8RKFjSIbPdwItPytHoI8rBaRPDVZHdLQ_mdO9ms36fFJHJ9sjJLUPSeNOscp9sZUA1c3PFY0_GmFSBSQ5x_aAh2zDAkQj7fZ4Z2bsJCNLb45RYGQtM7eqRmGjN">
            <a:extLst>
              <a:ext uri="{FF2B5EF4-FFF2-40B4-BE49-F238E27FC236}">
                <a16:creationId xmlns:a16="http://schemas.microsoft.com/office/drawing/2014/main" id="{C58C0F55-AF2B-46F4-8D95-FF5DDEC58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026" y="400372"/>
            <a:ext cx="4866289" cy="2911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493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280AF-9375-482D-B3E3-C423FE7D6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704697"/>
            <a:ext cx="3435178" cy="2694308"/>
          </a:xfrm>
        </p:spPr>
        <p:txBody>
          <a:bodyPr>
            <a:normAutofit/>
          </a:bodyPr>
          <a:lstStyle/>
          <a:p>
            <a:r>
              <a:rPr lang="en-ZA" sz="3600" dirty="0">
                <a:solidFill>
                  <a:schemeClr val="bg1"/>
                </a:solidFill>
              </a:rPr>
              <a:t>SUSTAINABLE CONSUMPTION AND PRODUCTION PATTERNS</a:t>
            </a:r>
          </a:p>
        </p:txBody>
      </p:sp>
      <p:pic>
        <p:nvPicPr>
          <p:cNvPr id="4098" name="Picture 2" descr="https://lh3.googleusercontent.com/cBJ6VY9A4L2QjcATxAOevJbem8IxsziAeUtvCE49qcqo_mRCvKD470KKyvieq3-wTlpDlAht7eCqNwUlSiomI4p-I8SfvkcU9xngToLrtwR5nV_Xt09qhs-q8Pk7mThm21RzMlGW">
            <a:extLst>
              <a:ext uri="{FF2B5EF4-FFF2-40B4-BE49-F238E27FC236}">
                <a16:creationId xmlns:a16="http://schemas.microsoft.com/office/drawing/2014/main" id="{CE354E82-E06D-46A9-8BA7-951F04DCD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178" y="604946"/>
            <a:ext cx="8414952" cy="581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618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C512124-0D13-4ED9-80B7-52AE15B6B41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https://lh4.googleusercontent.com/0ZhVbVNq6UE1jfJtWBELz6BRmiHsdEluT_3rFRkARDb3pF482mmpGhFdfrqngtMgr2d0g8oztDVfc0knXx-28Yx-Ld2WHKWQd4fQ3I6hH-07VDiAkV65CuXprV0ERUEJfDvQ8GeV">
            <a:extLst>
              <a:ext uri="{FF2B5EF4-FFF2-40B4-BE49-F238E27FC236}">
                <a16:creationId xmlns:a16="http://schemas.microsoft.com/office/drawing/2014/main" id="{AA5E3F14-5A03-44D2-BC26-D1A5638810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b="5286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42A70D-30B1-49B3-A9DA-5F4D1D1AF5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>
            <a:normAutofit/>
          </a:bodyPr>
          <a:lstStyle/>
          <a:p>
            <a:r>
              <a:rPr lang="en-ZA">
                <a:solidFill>
                  <a:schemeClr val="tx1"/>
                </a:solidFill>
              </a:rPr>
              <a:t>ITS OUR CHOICE</a:t>
            </a:r>
          </a:p>
        </p:txBody>
      </p:sp>
    </p:spTree>
    <p:extLst>
      <p:ext uri="{BB962C8B-B14F-4D97-AF65-F5344CB8AC3E}">
        <p14:creationId xmlns:p14="http://schemas.microsoft.com/office/powerpoint/2010/main" val="25732619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lh6.googleusercontent.com/osd_4li20tKZ6TVnCaXCs7VNw5LCbg8g6zQkoVCXTLyreAzSxWoLia0EB1oK7beXJM9ekFPJgAhGzNoEhNm2PpkbxrystF_4v04N5bTvuac3oovN8fHEE8SapQPUPQfXPdPts5g3">
            <a:extLst>
              <a:ext uri="{FF2B5EF4-FFF2-40B4-BE49-F238E27FC236}">
                <a16:creationId xmlns:a16="http://schemas.microsoft.com/office/drawing/2014/main" id="{FAC33792-E7CE-475C-8421-26DCD85C3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" y="382029"/>
            <a:ext cx="12187883" cy="609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119659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39D77354-939E-4A26-AE51-B3F9618B14B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11</TotalTime>
  <Words>19</Words>
  <Application>Microsoft Office PowerPoint</Application>
  <PresentationFormat>Widescreen</PresentationFormat>
  <Paragraphs>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Corbel</vt:lpstr>
      <vt:lpstr>Wingdings 2</vt:lpstr>
      <vt:lpstr>Frame</vt:lpstr>
      <vt:lpstr>The Innovation Project</vt:lpstr>
      <vt:lpstr>PowerPoint Presentation</vt:lpstr>
      <vt:lpstr>PowerPoint Presentation</vt:lpstr>
      <vt:lpstr>‘REUSE-REDUCE-RECYCLE’</vt:lpstr>
      <vt:lpstr>PowerPoint Presentation</vt:lpstr>
      <vt:lpstr>ITS OUR CHOICE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Innovation Project</dc:title>
  <dc:creator>Jana</dc:creator>
  <cp:lastModifiedBy>Jana</cp:lastModifiedBy>
  <cp:revision>2</cp:revision>
  <dcterms:created xsi:type="dcterms:W3CDTF">2018-05-07T18:43:24Z</dcterms:created>
  <dcterms:modified xsi:type="dcterms:W3CDTF">2018-05-07T18:55:10Z</dcterms:modified>
</cp:coreProperties>
</file>