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AEBE15-E537-4866-BEE6-5A63477EECCE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A75841-0821-4BAF-BE27-2BDDE36E669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unesco goa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8352928" cy="4508847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-166562" y="4272677"/>
            <a:ext cx="93105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Presenting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our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goals</a:t>
            </a:r>
            <a:endParaRPr lang="es-E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E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Mother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of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Mercy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School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collaborating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…</a:t>
            </a:r>
            <a:endParaRPr lang="es-ES" dirty="0"/>
          </a:p>
        </p:txBody>
      </p:sp>
      <p:pic>
        <p:nvPicPr>
          <p:cNvPr id="4" name="3 Marcador de contenido" descr="sixth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24744"/>
            <a:ext cx="7438900" cy="4187825"/>
          </a:xfrm>
        </p:spPr>
      </p:pic>
      <p:pic>
        <p:nvPicPr>
          <p:cNvPr id="5" name="4 Imagen" descr="goal 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/>
          <a:lstStyle/>
          <a:p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collaborating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endParaRPr lang="es-ES" dirty="0"/>
          </a:p>
        </p:txBody>
      </p:sp>
      <p:pic>
        <p:nvPicPr>
          <p:cNvPr id="4" name="3 Marcador de contenido" descr="sixth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438900" cy="4187825"/>
          </a:xfrm>
        </p:spPr>
      </p:pic>
      <p:pic>
        <p:nvPicPr>
          <p:cNvPr id="5" name="4 Imagen" descr="zero hung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/>
          <a:lstStyle/>
          <a:p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collaborating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…</a:t>
            </a:r>
            <a:endParaRPr lang="es-ES" dirty="0"/>
          </a:p>
        </p:txBody>
      </p:sp>
      <p:pic>
        <p:nvPicPr>
          <p:cNvPr id="4" name="3 Marcador de contenido" descr="sixth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438900" cy="4187825"/>
          </a:xfrm>
        </p:spPr>
      </p:pic>
      <p:pic>
        <p:nvPicPr>
          <p:cNvPr id="5" name="4 Imagen" descr="life below wa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collaborating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…</a:t>
            </a:r>
            <a:endParaRPr lang="es-ES" dirty="0"/>
          </a:p>
        </p:txBody>
      </p:sp>
      <p:pic>
        <p:nvPicPr>
          <p:cNvPr id="4" name="3 Marcador de contenido" descr="sixth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484784"/>
            <a:ext cx="2357590" cy="4187825"/>
          </a:xfrm>
        </p:spPr>
      </p:pic>
      <p:pic>
        <p:nvPicPr>
          <p:cNvPr id="5" name="4 Imagen" descr="goal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23</Words>
  <Application>Microsoft Office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Aspecto</vt:lpstr>
      <vt:lpstr>Diapositiva 1</vt:lpstr>
      <vt:lpstr>Students collaborating on…</vt:lpstr>
      <vt:lpstr>Students collaborating on</vt:lpstr>
      <vt:lpstr>Students collaborating on…</vt:lpstr>
      <vt:lpstr>Students collaborating on…</vt:lpstr>
    </vt:vector>
  </TitlesOfParts>
  <Company>Nombre de la organización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Nombre de usuario</dc:creator>
  <cp:lastModifiedBy>Nombre de usuario</cp:lastModifiedBy>
  <cp:revision>4</cp:revision>
  <dcterms:created xsi:type="dcterms:W3CDTF">2018-05-15T23:52:57Z</dcterms:created>
  <dcterms:modified xsi:type="dcterms:W3CDTF">2018-05-16T00:30:06Z</dcterms:modified>
</cp:coreProperties>
</file>