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2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5143500" type="screen16x9"/>
  <p:notesSz cx="6858000" cy="9144000"/>
  <p:embeddedFontLst>
    <p:embeddedFont>
      <p:font typeface="Proxima Nova" panose="020B0604020202020204" charset="0"/>
      <p:regular r:id="rId24"/>
      <p:bold r:id="rId25"/>
      <p:italic r:id="rId26"/>
      <p:boldItalic r:id="rId27"/>
    </p:embeddedFont>
    <p:embeddedFont>
      <p:font typeface="Pacifico" panose="020B0604020202020204" charset="0"/>
      <p:regular r:id="rId28"/>
    </p:embeddedFont>
    <p:embeddedFont>
      <p:font typeface="Josefin Slab" panose="020B0604020202020204" charset="0"/>
      <p:regular r:id="rId29"/>
      <p:bold r:id="rId30"/>
      <p:italic r:id="rId31"/>
      <p:boldItalic r:id="rId32"/>
    </p:embeddedFont>
    <p:embeddedFont>
      <p:font typeface="Caveat" panose="020B0604020202020204" charset="0"/>
      <p:regular r:id="rId33"/>
      <p:bold r:id="rId34"/>
    </p:embeddedFont>
    <p:embeddedFont>
      <p:font typeface="Bree Serif" panose="020B0604020202020204" charset="0"/>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94660"/>
  </p:normalViewPr>
  <p:slideViewPr>
    <p:cSldViewPr snapToGrid="0">
      <p:cViewPr varScale="1">
        <p:scale>
          <a:sx n="93" d="100"/>
          <a:sy n="93" d="100"/>
        </p:scale>
        <p:origin x="73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78243005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098273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217216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62349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309362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454817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263418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914037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881985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52608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303735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84992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1192413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542160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156087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83139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045029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2613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62261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159043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379440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54"/>
        <p:cNvGrpSpPr/>
        <p:nvPr/>
      </p:nvGrpSpPr>
      <p:grpSpPr>
        <a:xfrm>
          <a:off x="0" y="0"/>
          <a:ext cx="0" cy="0"/>
          <a:chOff x="0" y="0"/>
          <a:chExt cx="0" cy="0"/>
        </a:xfrm>
      </p:grpSpPr>
      <p:cxnSp>
        <p:nvCxnSpPr>
          <p:cNvPr id="55" name="Shape 55"/>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56" name="Shape 56"/>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57" name="Shape 57"/>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lstStyle>
            <a:lvl1pPr lvl="0" rtl="0">
              <a:lnSpc>
                <a:spcPct val="100000"/>
              </a:lnSpc>
              <a:spcBef>
                <a:spcPts val="0"/>
              </a:spcBef>
              <a:spcAft>
                <a:spcPts val="0"/>
              </a:spcAft>
              <a:buClr>
                <a:schemeClr val="lt1"/>
              </a:buClr>
              <a:buSzPts val="2400"/>
              <a:buNone/>
              <a:defRPr sz="2400">
                <a:solidFill>
                  <a:schemeClr val="lt1"/>
                </a:solidFill>
              </a:defRPr>
            </a:lvl1pPr>
            <a:lvl2pPr lvl="1" rtl="0">
              <a:lnSpc>
                <a:spcPct val="100000"/>
              </a:lnSpc>
              <a:spcBef>
                <a:spcPts val="0"/>
              </a:spcBef>
              <a:spcAft>
                <a:spcPts val="0"/>
              </a:spcAft>
              <a:buClr>
                <a:schemeClr val="lt1"/>
              </a:buClr>
              <a:buSzPts val="2400"/>
              <a:buNone/>
              <a:defRPr sz="2400">
                <a:solidFill>
                  <a:schemeClr val="lt1"/>
                </a:solidFill>
              </a:defRPr>
            </a:lvl2pPr>
            <a:lvl3pPr lvl="2" rtl="0">
              <a:lnSpc>
                <a:spcPct val="100000"/>
              </a:lnSpc>
              <a:spcBef>
                <a:spcPts val="0"/>
              </a:spcBef>
              <a:spcAft>
                <a:spcPts val="0"/>
              </a:spcAft>
              <a:buClr>
                <a:schemeClr val="lt1"/>
              </a:buClr>
              <a:buSzPts val="2400"/>
              <a:buNone/>
              <a:defRPr sz="2400">
                <a:solidFill>
                  <a:schemeClr val="lt1"/>
                </a:solidFill>
              </a:defRPr>
            </a:lvl3pPr>
            <a:lvl4pPr lvl="3" rtl="0">
              <a:lnSpc>
                <a:spcPct val="100000"/>
              </a:lnSpc>
              <a:spcBef>
                <a:spcPts val="0"/>
              </a:spcBef>
              <a:spcAft>
                <a:spcPts val="0"/>
              </a:spcAft>
              <a:buClr>
                <a:schemeClr val="lt1"/>
              </a:buClr>
              <a:buSzPts val="2400"/>
              <a:buNone/>
              <a:defRPr sz="2400">
                <a:solidFill>
                  <a:schemeClr val="lt1"/>
                </a:solidFill>
              </a:defRPr>
            </a:lvl4pPr>
            <a:lvl5pPr lvl="4" rtl="0">
              <a:lnSpc>
                <a:spcPct val="100000"/>
              </a:lnSpc>
              <a:spcBef>
                <a:spcPts val="0"/>
              </a:spcBef>
              <a:spcAft>
                <a:spcPts val="0"/>
              </a:spcAft>
              <a:buClr>
                <a:schemeClr val="lt1"/>
              </a:buClr>
              <a:buSzPts val="2400"/>
              <a:buNone/>
              <a:defRPr sz="2400">
                <a:solidFill>
                  <a:schemeClr val="lt1"/>
                </a:solidFill>
              </a:defRPr>
            </a:lvl5pPr>
            <a:lvl6pPr lvl="5" rtl="0">
              <a:lnSpc>
                <a:spcPct val="100000"/>
              </a:lnSpc>
              <a:spcBef>
                <a:spcPts val="0"/>
              </a:spcBef>
              <a:spcAft>
                <a:spcPts val="0"/>
              </a:spcAft>
              <a:buClr>
                <a:schemeClr val="lt1"/>
              </a:buClr>
              <a:buSzPts val="2400"/>
              <a:buNone/>
              <a:defRPr sz="2400">
                <a:solidFill>
                  <a:schemeClr val="lt1"/>
                </a:solidFill>
              </a:defRPr>
            </a:lvl6pPr>
            <a:lvl7pPr lvl="6" rtl="0">
              <a:lnSpc>
                <a:spcPct val="100000"/>
              </a:lnSpc>
              <a:spcBef>
                <a:spcPts val="0"/>
              </a:spcBef>
              <a:spcAft>
                <a:spcPts val="0"/>
              </a:spcAft>
              <a:buClr>
                <a:schemeClr val="lt1"/>
              </a:buClr>
              <a:buSzPts val="2400"/>
              <a:buNone/>
              <a:defRPr sz="2400">
                <a:solidFill>
                  <a:schemeClr val="lt1"/>
                </a:solidFill>
              </a:defRPr>
            </a:lvl7pPr>
            <a:lvl8pPr lvl="7" rtl="0">
              <a:lnSpc>
                <a:spcPct val="100000"/>
              </a:lnSpc>
              <a:spcBef>
                <a:spcPts val="0"/>
              </a:spcBef>
              <a:spcAft>
                <a:spcPts val="0"/>
              </a:spcAft>
              <a:buClr>
                <a:schemeClr val="lt1"/>
              </a:buClr>
              <a:buSzPts val="2400"/>
              <a:buNone/>
              <a:defRPr sz="2400">
                <a:solidFill>
                  <a:schemeClr val="lt1"/>
                </a:solidFill>
              </a:defRPr>
            </a:lvl8pPr>
            <a:lvl9pPr lvl="8" rtl="0">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58" name="Shape 5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59"/>
        <p:cNvGrpSpPr/>
        <p:nvPr/>
      </p:nvGrpSpPr>
      <p:grpSpPr>
        <a:xfrm>
          <a:off x="0" y="0"/>
          <a:ext cx="0" cy="0"/>
          <a:chOff x="0" y="0"/>
          <a:chExt cx="0" cy="0"/>
        </a:xfrm>
      </p:grpSpPr>
      <p:cxnSp>
        <p:nvCxnSpPr>
          <p:cNvPr id="60" name="Shape 60"/>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61" name="Shape 61"/>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62" name="Shape 6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3"/>
        <p:cNvGrpSpPr/>
        <p:nvPr/>
      </p:nvGrpSpPr>
      <p:grpSpPr>
        <a:xfrm>
          <a:off x="0" y="0"/>
          <a:ext cx="0" cy="0"/>
          <a:chOff x="0" y="0"/>
          <a:chExt cx="0" cy="0"/>
        </a:xfrm>
      </p:grpSpPr>
      <p:sp>
        <p:nvSpPr>
          <p:cNvPr id="64" name="Shape 6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 name="Shape 6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6" name="Shape 6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7" name="Shape 6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0" name="Shape 7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1" name="Shape 71"/>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2" name="Shape 7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5" name="Shape 7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8" name="Shape 78"/>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9" name="Shape 7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2" name="Shape 8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3"/>
        <p:cNvGrpSpPr/>
        <p:nvPr/>
      </p:nvGrpSpPr>
      <p:grpSpPr>
        <a:xfrm>
          <a:off x="0" y="0"/>
          <a:ext cx="0" cy="0"/>
          <a:chOff x="0" y="0"/>
          <a:chExt cx="0" cy="0"/>
        </a:xfrm>
      </p:grpSpPr>
      <p:sp>
        <p:nvSpPr>
          <p:cNvPr id="84" name="Shape 84"/>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85" name="Shape 85"/>
          <p:cNvCxnSpPr/>
          <p:nvPr/>
        </p:nvCxnSpPr>
        <p:spPr>
          <a:xfrm>
            <a:off x="5029675" y="4495500"/>
            <a:ext cx="468300" cy="0"/>
          </a:xfrm>
          <a:prstGeom prst="straightConnector1">
            <a:avLst/>
          </a:prstGeom>
          <a:noFill/>
          <a:ln w="19050" cap="flat" cmpd="sng">
            <a:solidFill>
              <a:schemeClr val="lt2"/>
            </a:solidFill>
            <a:prstDash val="solid"/>
            <a:round/>
            <a:headEnd type="none" w="sm" len="sm"/>
            <a:tailEnd type="none" w="sm" len="sm"/>
          </a:ln>
        </p:spPr>
      </p:cxnSp>
      <p:sp>
        <p:nvSpPr>
          <p:cNvPr id="86" name="Shape 86"/>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7" name="Shape 87"/>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8" name="Shape 88"/>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89" name="Shape 8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311700" y="4236825"/>
            <a:ext cx="5998800" cy="5988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2100"/>
              <a:buNone/>
              <a:defRPr sz="2100"/>
            </a:lvl1pPr>
          </a:lstStyle>
          <a:p>
            <a:endParaRPr/>
          </a:p>
        </p:txBody>
      </p:sp>
      <p:sp>
        <p:nvSpPr>
          <p:cNvPr id="92" name="Shape 9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3"/>
        <p:cNvGrpSpPr/>
        <p:nvPr/>
      </p:nvGrpSpPr>
      <p:grpSpPr>
        <a:xfrm>
          <a:off x="0" y="0"/>
          <a:ext cx="0" cy="0"/>
          <a:chOff x="0" y="0"/>
          <a:chExt cx="0" cy="0"/>
        </a:xfrm>
      </p:grpSpPr>
      <p:sp>
        <p:nvSpPr>
          <p:cNvPr id="94" name="Shape 9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 name="Shape 95"/>
          <p:cNvSpPr txBox="1">
            <a:spLocks noGrp="1"/>
          </p:cNvSpPr>
          <p:nvPr>
            <p:ph type="title" hasCustomPrompt="1"/>
          </p:nvPr>
        </p:nvSpPr>
        <p:spPr>
          <a:xfrm>
            <a:off x="311700" y="991475"/>
            <a:ext cx="8520600" cy="1917900"/>
          </a:xfrm>
          <a:prstGeom prst="rect">
            <a:avLst/>
          </a:prstGeom>
        </p:spPr>
        <p:txBody>
          <a:bodyPr spcFirstLastPara="1" wrap="square" lIns="91425" tIns="91425" rIns="91425" bIns="91425" anchor="ctr" anchorCtr="0"/>
          <a:lstStyle>
            <a:lvl1pPr lvl="0" algn="ctr" rtl="0">
              <a:spcBef>
                <a:spcPts val="0"/>
              </a:spcBef>
              <a:spcAft>
                <a:spcPts val="0"/>
              </a:spcAft>
              <a:buSzPts val="14000"/>
              <a:buNone/>
              <a:defRPr sz="14000" b="1"/>
            </a:lvl1pPr>
            <a:lvl2pPr lvl="1" algn="ctr" rtl="0">
              <a:spcBef>
                <a:spcPts val="0"/>
              </a:spcBef>
              <a:spcAft>
                <a:spcPts val="0"/>
              </a:spcAft>
              <a:buSzPts val="14000"/>
              <a:buNone/>
              <a:defRPr sz="14000" b="1"/>
            </a:lvl2pPr>
            <a:lvl3pPr lvl="2" algn="ctr" rtl="0">
              <a:spcBef>
                <a:spcPts val="0"/>
              </a:spcBef>
              <a:spcAft>
                <a:spcPts val="0"/>
              </a:spcAft>
              <a:buSzPts val="14000"/>
              <a:buNone/>
              <a:defRPr sz="14000" b="1"/>
            </a:lvl3pPr>
            <a:lvl4pPr lvl="3" algn="ctr" rtl="0">
              <a:spcBef>
                <a:spcPts val="0"/>
              </a:spcBef>
              <a:spcAft>
                <a:spcPts val="0"/>
              </a:spcAft>
              <a:buSzPts val="14000"/>
              <a:buNone/>
              <a:defRPr sz="14000" b="1"/>
            </a:lvl4pPr>
            <a:lvl5pPr lvl="4" algn="ctr" rtl="0">
              <a:spcBef>
                <a:spcPts val="0"/>
              </a:spcBef>
              <a:spcAft>
                <a:spcPts val="0"/>
              </a:spcAft>
              <a:buSzPts val="14000"/>
              <a:buNone/>
              <a:defRPr sz="14000" b="1"/>
            </a:lvl5pPr>
            <a:lvl6pPr lvl="5" algn="ctr" rtl="0">
              <a:spcBef>
                <a:spcPts val="0"/>
              </a:spcBef>
              <a:spcAft>
                <a:spcPts val="0"/>
              </a:spcAft>
              <a:buSzPts val="14000"/>
              <a:buNone/>
              <a:defRPr sz="14000" b="1"/>
            </a:lvl6pPr>
            <a:lvl7pPr lvl="6" algn="ctr" rtl="0">
              <a:spcBef>
                <a:spcPts val="0"/>
              </a:spcBef>
              <a:spcAft>
                <a:spcPts val="0"/>
              </a:spcAft>
              <a:buSzPts val="14000"/>
              <a:buNone/>
              <a:defRPr sz="14000" b="1"/>
            </a:lvl7pPr>
            <a:lvl8pPr lvl="7" algn="ctr" rtl="0">
              <a:spcBef>
                <a:spcPts val="0"/>
              </a:spcBef>
              <a:spcAft>
                <a:spcPts val="0"/>
              </a:spcAft>
              <a:buSzPts val="14000"/>
              <a:buNone/>
              <a:defRPr sz="14000" b="1"/>
            </a:lvl8pPr>
            <a:lvl9pPr lvl="8" algn="ctr" rtl="0">
              <a:spcBef>
                <a:spcPts val="0"/>
              </a:spcBef>
              <a:spcAft>
                <a:spcPts val="0"/>
              </a:spcAft>
              <a:buSzPts val="14000"/>
              <a:buNone/>
              <a:defRPr sz="14000" b="1"/>
            </a:lvl9pPr>
          </a:lstStyle>
          <a:p>
            <a:r>
              <a:t>xx%</a:t>
            </a:r>
          </a:p>
        </p:txBody>
      </p:sp>
      <p:sp>
        <p:nvSpPr>
          <p:cNvPr id="96" name="Shape 96"/>
          <p:cNvSpPr txBox="1">
            <a:spLocks noGrp="1"/>
          </p:cNvSpPr>
          <p:nvPr>
            <p:ph type="body" idx="1"/>
          </p:nvPr>
        </p:nvSpPr>
        <p:spPr>
          <a:xfrm>
            <a:off x="311700" y="3071300"/>
            <a:ext cx="8520600" cy="901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97" name="Shape 9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8"/>
        <p:cNvGrpSpPr/>
        <p:nvPr/>
      </p:nvGrpSpPr>
      <p:grpSpPr>
        <a:xfrm>
          <a:off x="0" y="0"/>
          <a:ext cx="0" cy="0"/>
          <a:chOff x="0" y="0"/>
          <a:chExt cx="0" cy="0"/>
        </a:xfrm>
      </p:grpSpPr>
      <p:sp>
        <p:nvSpPr>
          <p:cNvPr id="99" name="Shape 9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pearmint">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52" name="Shape 5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marL="914400" lvl="1"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marL="1371600" lvl="2"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marL="1828800" lvl="3"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marL="2286000" lvl="4"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marL="2743200" lvl="5"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marL="3200400" lvl="6"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marL="3657600" lvl="7"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marL="4114800" lvl="8" indent="-317500" rtl="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a:endParaRPr/>
          </a:p>
        </p:txBody>
      </p:sp>
      <p:sp>
        <p:nvSpPr>
          <p:cNvPr id="53" name="Shape 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1"/>
                </a:solidFill>
                <a:latin typeface="Proxima Nova"/>
                <a:ea typeface="Proxima Nova"/>
                <a:cs typeface="Proxima Nova"/>
                <a:sym typeface="Proxima Nova"/>
              </a:defRPr>
            </a:lvl1pPr>
            <a:lvl2pPr lvl="1" algn="r" rtl="0">
              <a:buNone/>
              <a:defRPr sz="1000">
                <a:solidFill>
                  <a:schemeClr val="dk1"/>
                </a:solidFill>
                <a:latin typeface="Proxima Nova"/>
                <a:ea typeface="Proxima Nova"/>
                <a:cs typeface="Proxima Nova"/>
                <a:sym typeface="Proxima Nova"/>
              </a:defRPr>
            </a:lvl2pPr>
            <a:lvl3pPr lvl="2" algn="r" rtl="0">
              <a:buNone/>
              <a:defRPr sz="1000">
                <a:solidFill>
                  <a:schemeClr val="dk1"/>
                </a:solidFill>
                <a:latin typeface="Proxima Nova"/>
                <a:ea typeface="Proxima Nova"/>
                <a:cs typeface="Proxima Nova"/>
                <a:sym typeface="Proxima Nova"/>
              </a:defRPr>
            </a:lvl3pPr>
            <a:lvl4pPr lvl="3" algn="r" rtl="0">
              <a:buNone/>
              <a:defRPr sz="1000">
                <a:solidFill>
                  <a:schemeClr val="dk1"/>
                </a:solidFill>
                <a:latin typeface="Proxima Nova"/>
                <a:ea typeface="Proxima Nova"/>
                <a:cs typeface="Proxima Nova"/>
                <a:sym typeface="Proxima Nova"/>
              </a:defRPr>
            </a:lvl4pPr>
            <a:lvl5pPr lvl="4" algn="r" rtl="0">
              <a:buNone/>
              <a:defRPr sz="1000">
                <a:solidFill>
                  <a:schemeClr val="dk1"/>
                </a:solidFill>
                <a:latin typeface="Proxima Nova"/>
                <a:ea typeface="Proxima Nova"/>
                <a:cs typeface="Proxima Nova"/>
                <a:sym typeface="Proxima Nova"/>
              </a:defRPr>
            </a:lvl5pPr>
            <a:lvl6pPr lvl="5" algn="r" rtl="0">
              <a:buNone/>
              <a:defRPr sz="1000">
                <a:solidFill>
                  <a:schemeClr val="dk1"/>
                </a:solidFill>
                <a:latin typeface="Proxima Nova"/>
                <a:ea typeface="Proxima Nova"/>
                <a:cs typeface="Proxima Nova"/>
                <a:sym typeface="Proxima Nova"/>
              </a:defRPr>
            </a:lvl6pPr>
            <a:lvl7pPr lvl="6" algn="r" rtl="0">
              <a:buNone/>
              <a:defRPr sz="1000">
                <a:solidFill>
                  <a:schemeClr val="dk1"/>
                </a:solidFill>
                <a:latin typeface="Proxima Nova"/>
                <a:ea typeface="Proxima Nova"/>
                <a:cs typeface="Proxima Nova"/>
                <a:sym typeface="Proxima Nova"/>
              </a:defRPr>
            </a:lvl7pPr>
            <a:lvl8pPr lvl="7" algn="r" rtl="0">
              <a:buNone/>
              <a:defRPr sz="1000">
                <a:solidFill>
                  <a:schemeClr val="dk1"/>
                </a:solidFill>
                <a:latin typeface="Proxima Nova"/>
                <a:ea typeface="Proxima Nova"/>
                <a:cs typeface="Proxima Nova"/>
                <a:sym typeface="Proxima Nova"/>
              </a:defRPr>
            </a:lvl8pPr>
            <a:lvl9pPr lvl="8" algn="r" rtl="0">
              <a:buNone/>
              <a:defRPr sz="1000">
                <a:solidFill>
                  <a:schemeClr val="dk1"/>
                </a:solidFill>
                <a:latin typeface="Proxima Nova"/>
                <a:ea typeface="Proxima Nova"/>
                <a:cs typeface="Proxima Nova"/>
                <a:sym typeface="Proxima Nova"/>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18.xml"/><Relationship Id="rId5" Type="http://schemas.openxmlformats.org/officeDocument/2006/relationships/image" Target="../media/image18.jpeg"/><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Shape 10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05" name="Shape 105"/>
          <p:cNvSpPr txBox="1">
            <a:spLocks noGrp="1"/>
          </p:cNvSpPr>
          <p:nvPr>
            <p:ph type="ctrTitle"/>
          </p:nvPr>
        </p:nvSpPr>
        <p:spPr>
          <a:xfrm>
            <a:off x="76200" y="76200"/>
            <a:ext cx="9067800" cy="1588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b="1">
                <a:solidFill>
                  <a:schemeClr val="accent5"/>
                </a:solidFill>
                <a:latin typeface="Josefin Slab"/>
                <a:ea typeface="Josefin Slab"/>
                <a:cs typeface="Josefin Slab"/>
                <a:sym typeface="Josefin Slab"/>
              </a:rPr>
              <a:t>REM - SWAPAN</a:t>
            </a:r>
            <a:endParaRPr sz="6000" b="1">
              <a:solidFill>
                <a:schemeClr val="accent5"/>
              </a:solidFill>
              <a:latin typeface="Josefin Slab"/>
              <a:ea typeface="Josefin Slab"/>
              <a:cs typeface="Josefin Slab"/>
              <a:sym typeface="Josefin Slab"/>
            </a:endParaRPr>
          </a:p>
        </p:txBody>
      </p:sp>
      <p:sp>
        <p:nvSpPr>
          <p:cNvPr id="106" name="Shape 106"/>
          <p:cNvSpPr txBox="1">
            <a:spLocks noGrp="1"/>
          </p:cNvSpPr>
          <p:nvPr>
            <p:ph type="subTitle" idx="1"/>
          </p:nvPr>
        </p:nvSpPr>
        <p:spPr>
          <a:xfrm>
            <a:off x="76200" y="4252667"/>
            <a:ext cx="5654750" cy="630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B</a:t>
            </a:r>
            <a:r>
              <a:rPr lang="en" sz="2400" dirty="0"/>
              <a:t>y</a:t>
            </a:r>
            <a:r>
              <a:rPr lang="en" dirty="0"/>
              <a:t> </a:t>
            </a:r>
            <a:r>
              <a:rPr lang="en" dirty="0" smtClean="0"/>
              <a:t>– Team Sat Paul Mittal</a:t>
            </a:r>
            <a:endParaRPr dirty="0"/>
          </a:p>
        </p:txBody>
      </p:sp>
      <p:cxnSp>
        <p:nvCxnSpPr>
          <p:cNvPr id="108" name="Shape 108"/>
          <p:cNvCxnSpPr/>
          <p:nvPr/>
        </p:nvCxnSpPr>
        <p:spPr>
          <a:xfrm>
            <a:off x="615150" y="2998025"/>
            <a:ext cx="500400" cy="0"/>
          </a:xfrm>
          <a:prstGeom prst="straightConnector1">
            <a:avLst/>
          </a:prstGeom>
          <a:noFill/>
          <a:ln w="19050" cap="flat" cmpd="sng">
            <a:solidFill>
              <a:schemeClr val="lt1"/>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childTnLst>
                          </p:cTn>
                        </p:par>
                        <p:par>
                          <p:cTn id="7" fill="hold">
                            <p:stCondLst>
                              <p:cond delay="1000"/>
                            </p:stCondLst>
                            <p:childTnLst>
                              <p:par>
                                <p:cTn id="8" presetID="23" presetClass="entr" presetSubtype="16" fill="hold" nodeType="afterEffect">
                                  <p:stCondLst>
                                    <p:cond delay="0"/>
                                  </p:stCondLst>
                                  <p:childTnLst>
                                    <p:set>
                                      <p:cBhvr>
                                        <p:cTn id="9" dur="1" fill="hold">
                                          <p:stCondLst>
                                            <p:cond delay="0"/>
                                          </p:stCondLst>
                                        </p:cTn>
                                        <p:tgtEl>
                                          <p:spTgt spid="106"/>
                                        </p:tgtEl>
                                        <p:attrNameLst>
                                          <p:attrName>style.visibility</p:attrName>
                                        </p:attrNameLst>
                                      </p:cBhvr>
                                      <p:to>
                                        <p:strVal val="visible"/>
                                      </p:to>
                                    </p:set>
                                    <p:anim calcmode="lin" valueType="num">
                                      <p:cBhvr additive="base">
                                        <p:cTn id="10" dur="1000"/>
                                        <p:tgtEl>
                                          <p:spTgt spid="106"/>
                                        </p:tgtEl>
                                        <p:attrNameLst>
                                          <p:attrName>ppt_w</p:attrName>
                                        </p:attrNameLst>
                                      </p:cBhvr>
                                      <p:tavLst>
                                        <p:tav tm="0">
                                          <p:val>
                                            <p:strVal val="0"/>
                                          </p:val>
                                        </p:tav>
                                        <p:tav tm="100000">
                                          <p:val>
                                            <p:strVal val="#ppt_w"/>
                                          </p:val>
                                        </p:tav>
                                      </p:tavLst>
                                    </p:anim>
                                    <p:anim calcmode="lin" valueType="num">
                                      <p:cBhvr additive="base">
                                        <p:cTn id="11" dur="1000"/>
                                        <p:tgtEl>
                                          <p:spTgt spid="10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endParaRPr/>
          </a:p>
        </p:txBody>
      </p:sp>
      <p:sp>
        <p:nvSpPr>
          <p:cNvPr id="162" name="Shape 162"/>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3" name="Shape 163"/>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spcBef>
                <a:spcPts val="0"/>
              </a:spcBef>
              <a:spcAft>
                <a:spcPts val="1600"/>
              </a:spcAft>
              <a:buNone/>
            </a:pPr>
            <a:endParaRPr/>
          </a:p>
        </p:txBody>
      </p:sp>
      <p:pic>
        <p:nvPicPr>
          <p:cNvPr id="164" name="Shape 164"/>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endParaRPr/>
          </a:p>
        </p:txBody>
      </p:sp>
      <p:sp>
        <p:nvSpPr>
          <p:cNvPr id="170" name="Shape 170"/>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71" name="Shape 17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spcBef>
                <a:spcPts val="0"/>
              </a:spcBef>
              <a:spcAft>
                <a:spcPts val="1600"/>
              </a:spcAft>
              <a:buNone/>
            </a:pPr>
            <a:endParaRPr/>
          </a:p>
        </p:txBody>
      </p:sp>
      <p:pic>
        <p:nvPicPr>
          <p:cNvPr id="172" name="Shape 172"/>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rot="-2324691">
            <a:off x="-2104" y="2137389"/>
            <a:ext cx="3693357" cy="1175427"/>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b="1">
                <a:latin typeface="Caveat"/>
                <a:ea typeface="Caveat"/>
                <a:cs typeface="Caveat"/>
                <a:sym typeface="Caveat"/>
              </a:rPr>
              <a:t>The hypothesis </a:t>
            </a:r>
            <a:endParaRPr>
              <a:latin typeface="Caveat"/>
              <a:ea typeface="Caveat"/>
              <a:cs typeface="Caveat"/>
              <a:sym typeface="Caveat"/>
            </a:endParaRPr>
          </a:p>
        </p:txBody>
      </p:sp>
      <p:pic>
        <p:nvPicPr>
          <p:cNvPr id="178" name="Shape 178"/>
          <p:cNvPicPr preferRelativeResize="0"/>
          <p:nvPr/>
        </p:nvPicPr>
        <p:blipFill>
          <a:blip r:embed="rId3">
            <a:alphaModFix amt="50000"/>
          </a:blip>
          <a:stretch>
            <a:fillRect/>
          </a:stretch>
        </p:blipFill>
        <p:spPr>
          <a:xfrm>
            <a:off x="3969675" y="-7050"/>
            <a:ext cx="5174325"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Shape 183"/>
          <p:cNvPicPr preferRelativeResize="0"/>
          <p:nvPr/>
        </p:nvPicPr>
        <p:blipFill>
          <a:blip r:embed="rId3">
            <a:alphaModFix amt="22000"/>
          </a:blip>
          <a:stretch>
            <a:fillRect/>
          </a:stretch>
        </p:blipFill>
        <p:spPr>
          <a:xfrm>
            <a:off x="0" y="0"/>
            <a:ext cx="9144000" cy="5143500"/>
          </a:xfrm>
          <a:prstGeom prst="rect">
            <a:avLst/>
          </a:prstGeom>
          <a:noFill/>
          <a:ln>
            <a:noFill/>
          </a:ln>
        </p:spPr>
      </p:pic>
      <p:sp>
        <p:nvSpPr>
          <p:cNvPr id="184" name="Shape 184"/>
          <p:cNvSpPr txBox="1">
            <a:spLocks noGrp="1"/>
          </p:cNvSpPr>
          <p:nvPr>
            <p:ph type="body" idx="1"/>
          </p:nvPr>
        </p:nvSpPr>
        <p:spPr>
          <a:xfrm>
            <a:off x="311700" y="316875"/>
            <a:ext cx="8520600" cy="4369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a:solidFill>
                  <a:srgbClr val="000000"/>
                </a:solidFill>
                <a:latin typeface="Bree Serif"/>
                <a:ea typeface="Bree Serif"/>
                <a:cs typeface="Bree Serif"/>
                <a:sym typeface="Bree Serif"/>
              </a:rPr>
              <a:t>VISION</a:t>
            </a:r>
            <a:endParaRPr sz="2400">
              <a:solidFill>
                <a:srgbClr val="000000"/>
              </a:solidFill>
              <a:latin typeface="Bree Serif"/>
              <a:ea typeface="Bree Serif"/>
              <a:cs typeface="Bree Serif"/>
              <a:sym typeface="Bree Serif"/>
            </a:endParaRPr>
          </a:p>
          <a:p>
            <a:pPr marL="0" lvl="0" indent="0" rtl="0">
              <a:spcBef>
                <a:spcPts val="1600"/>
              </a:spcBef>
              <a:spcAft>
                <a:spcPts val="0"/>
              </a:spcAft>
              <a:buNone/>
            </a:pPr>
            <a:r>
              <a:rPr lang="en" sz="2400"/>
              <a:t>To caters to the health and the wellbeing, using natural remedies with Ayurveda.</a:t>
            </a:r>
            <a:endParaRPr sz="2400"/>
          </a:p>
          <a:p>
            <a:pPr marL="0" lvl="0" indent="0" rtl="0">
              <a:spcBef>
                <a:spcPts val="1600"/>
              </a:spcBef>
              <a:spcAft>
                <a:spcPts val="0"/>
              </a:spcAft>
              <a:buNone/>
            </a:pPr>
            <a:r>
              <a:rPr lang="en" sz="2400">
                <a:solidFill>
                  <a:srgbClr val="000000"/>
                </a:solidFill>
                <a:latin typeface="Bree Serif"/>
                <a:ea typeface="Bree Serif"/>
                <a:cs typeface="Bree Serif"/>
                <a:sym typeface="Bree Serif"/>
              </a:rPr>
              <a:t>MISSION</a:t>
            </a:r>
            <a:endParaRPr sz="2400"/>
          </a:p>
          <a:p>
            <a:pPr marL="0" lvl="0" indent="0" rtl="0">
              <a:spcBef>
                <a:spcPts val="1600"/>
              </a:spcBef>
              <a:spcAft>
                <a:spcPts val="0"/>
              </a:spcAft>
              <a:buNone/>
            </a:pPr>
            <a:r>
              <a:rPr lang="en" sz="2400"/>
              <a:t>•To provide a health product that induces sleep, and helps reduce stress and improve the immune system</a:t>
            </a:r>
            <a:endParaRPr sz="2400"/>
          </a:p>
          <a:p>
            <a:pPr marL="0" lvl="0" indent="0" rtl="0">
              <a:spcBef>
                <a:spcPts val="1600"/>
              </a:spcBef>
              <a:spcAft>
                <a:spcPts val="0"/>
              </a:spcAft>
              <a:buNone/>
            </a:pPr>
            <a:r>
              <a:rPr lang="en" sz="2400"/>
              <a:t>•To ensure the wellbeing and comfort of everyone.</a:t>
            </a:r>
            <a:endParaRPr sz="2400"/>
          </a:p>
          <a:p>
            <a:pPr marL="0" lvl="0" indent="0" rtl="0">
              <a:spcBef>
                <a:spcPts val="1600"/>
              </a:spcBef>
              <a:spcAft>
                <a:spcPts val="0"/>
              </a:spcAft>
              <a:buNone/>
            </a:pPr>
            <a:endParaRPr sz="2400"/>
          </a:p>
          <a:p>
            <a:pPr marL="0" lvl="0" indent="0" rtl="0">
              <a:spcBef>
                <a:spcPts val="1600"/>
              </a:spcBef>
              <a:spcAft>
                <a:spcPts val="1600"/>
              </a:spcAft>
              <a:buNone/>
            </a:pP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84"/>
                                        </p:tgtEl>
                                        <p:attrNameLst>
                                          <p:attrName>style.visibility</p:attrName>
                                        </p:attrNameLst>
                                      </p:cBhvr>
                                      <p:to>
                                        <p:strVal val="visible"/>
                                      </p:to>
                                    </p:set>
                                    <p:anim calcmode="lin" valueType="num">
                                      <p:cBhvr additive="base">
                                        <p:cTn id="7" dur="1000"/>
                                        <p:tgtEl>
                                          <p:spTgt spid="184"/>
                                        </p:tgtEl>
                                        <p:attrNameLst>
                                          <p:attrName>ppt_w</p:attrName>
                                        </p:attrNameLst>
                                      </p:cBhvr>
                                      <p:tavLst>
                                        <p:tav tm="0">
                                          <p:val>
                                            <p:strVal val="0"/>
                                          </p:val>
                                        </p:tav>
                                        <p:tav tm="100000">
                                          <p:val>
                                            <p:strVal val="#ppt_w"/>
                                          </p:val>
                                        </p:tav>
                                      </p:tavLst>
                                    </p:anim>
                                    <p:anim calcmode="lin" valueType="num">
                                      <p:cBhvr additive="base">
                                        <p:cTn id="8" dur="1000"/>
                                        <p:tgtEl>
                                          <p:spTgt spid="18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265500" y="75525"/>
            <a:ext cx="4045200" cy="15096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Regular Sleep Graph</a:t>
            </a:r>
            <a:endParaRPr/>
          </a:p>
        </p:txBody>
      </p:sp>
      <p:pic>
        <p:nvPicPr>
          <p:cNvPr id="190" name="Shape 19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67200" y="1768100"/>
            <a:ext cx="4241799" cy="2619150"/>
          </a:xfrm>
          <a:prstGeom prst="rect">
            <a:avLst/>
          </a:prstGeom>
          <a:noFill/>
          <a:ln>
            <a:noFill/>
          </a:ln>
        </p:spPr>
      </p:pic>
      <p:sp>
        <p:nvSpPr>
          <p:cNvPr id="191" name="Shape 19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42900" rtl="0">
              <a:spcBef>
                <a:spcPts val="0"/>
              </a:spcBef>
              <a:spcAft>
                <a:spcPts val="1600"/>
              </a:spcAft>
              <a:buSzPts val="1800"/>
              <a:buChar char="●"/>
            </a:pPr>
            <a:r>
              <a:rPr lang="en"/>
              <a:t>This graph shows more irregular sleep where the user probably didn’t sleep as well as in our first example. Here the user remained in lighter sleep phase 4 am – 6 am and woke up for a short period of time at 3:15 am.</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89"/>
                                        </p:tgtEl>
                                        <p:attrNameLst>
                                          <p:attrName>style.visibility</p:attrName>
                                        </p:attrNameLst>
                                      </p:cBhvr>
                                      <p:to>
                                        <p:strVal val="visible"/>
                                      </p:to>
                                    </p:set>
                                    <p:anim calcmode="lin" valueType="num">
                                      <p:cBhvr additive="base">
                                        <p:cTn id="7" dur="1000"/>
                                        <p:tgtEl>
                                          <p:spTgt spid="1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265500" y="75525"/>
            <a:ext cx="4045200" cy="15096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Irregular Sleep Graph</a:t>
            </a:r>
            <a:endParaRPr/>
          </a:p>
        </p:txBody>
      </p:sp>
      <p:pic>
        <p:nvPicPr>
          <p:cNvPr id="197" name="Shape 19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52400" y="1737525"/>
            <a:ext cx="4279900" cy="2853275"/>
          </a:xfrm>
          <a:prstGeom prst="rect">
            <a:avLst/>
          </a:prstGeom>
          <a:noFill/>
          <a:ln>
            <a:noFill/>
          </a:ln>
        </p:spPr>
      </p:pic>
      <p:sp>
        <p:nvSpPr>
          <p:cNvPr id="198" name="Shape 198"/>
          <p:cNvSpPr txBox="1">
            <a:spLocks noGrp="1"/>
          </p:cNvSpPr>
          <p:nvPr>
            <p:ph type="body" idx="2"/>
          </p:nvPr>
        </p:nvSpPr>
        <p:spPr>
          <a:xfrm>
            <a:off x="4962525" y="724200"/>
            <a:ext cx="3837000" cy="3695100"/>
          </a:xfrm>
          <a:prstGeom prst="rect">
            <a:avLst/>
          </a:prstGeom>
        </p:spPr>
        <p:txBody>
          <a:bodyPr spcFirstLastPara="1" wrap="square" lIns="91425" tIns="91425" rIns="91425" bIns="91425" anchor="ctr" anchorCtr="0">
            <a:noAutofit/>
          </a:bodyPr>
          <a:lstStyle/>
          <a:p>
            <a:pPr marL="457200" lvl="0" indent="-342900" rtl="0">
              <a:spcBef>
                <a:spcPts val="0"/>
              </a:spcBef>
              <a:spcAft>
                <a:spcPts val="1600"/>
              </a:spcAft>
              <a:buSzPts val="1800"/>
              <a:buChar char="●"/>
            </a:pPr>
            <a:r>
              <a:rPr lang="en"/>
              <a:t>This graph shows peaks about 90 minutes apart. The peaks represent sleep cycles, including all sleep phases described above. This is a great example of a sleep graph showing regular sleep patterns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96"/>
                                        </p:tgtEl>
                                        <p:attrNameLst>
                                          <p:attrName>style.visibility</p:attrName>
                                        </p:attrNameLst>
                                      </p:cBhvr>
                                      <p:to>
                                        <p:strVal val="visible"/>
                                      </p:to>
                                    </p:set>
                                    <p:anim calcmode="lin" valueType="num">
                                      <p:cBhvr additive="base">
                                        <p:cTn id="7" dur="1000"/>
                                        <p:tgtEl>
                                          <p:spTgt spid="196"/>
                                        </p:tgtEl>
                                        <p:attrNameLst>
                                          <p:attrName>ppt_w</p:attrName>
                                        </p:attrNameLst>
                                      </p:cBhvr>
                                      <p:tavLst>
                                        <p:tav tm="0">
                                          <p:val>
                                            <p:strVal val="0"/>
                                          </p:val>
                                        </p:tav>
                                        <p:tav tm="100000">
                                          <p:val>
                                            <p:strVal val="#ppt_w"/>
                                          </p:val>
                                        </p:tav>
                                      </p:tavLst>
                                    </p:anim>
                                    <p:anim calcmode="lin" valueType="num">
                                      <p:cBhvr additive="base">
                                        <p:cTn id="8" dur="1000"/>
                                        <p:tgtEl>
                                          <p:spTgt spid="19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265500" y="75525"/>
            <a:ext cx="4045200" cy="15096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Disturbed Sleep Graph</a:t>
            </a:r>
            <a:endParaRPr/>
          </a:p>
        </p:txBody>
      </p:sp>
      <p:sp>
        <p:nvSpPr>
          <p:cNvPr id="204" name="Shape 20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42900" rtl="0">
              <a:spcBef>
                <a:spcPts val="0"/>
              </a:spcBef>
              <a:spcAft>
                <a:spcPts val="1600"/>
              </a:spcAft>
              <a:buSzPts val="1800"/>
              <a:buChar char="●"/>
            </a:pPr>
            <a:r>
              <a:rPr lang="en"/>
              <a:t>The graph shows how alcohol influence can disrupt your sleep cycles. Although alcohol can make you fall asleep faster, it will make it harder for you to sustain a good nights sleep. The user in our example occasionally enters deep sleep during the first half of the night, but remains in lights sleep altered with period of being awake for the second half.</a:t>
            </a:r>
            <a:endParaRPr/>
          </a:p>
        </p:txBody>
      </p:sp>
      <p:pic>
        <p:nvPicPr>
          <p:cNvPr id="205" name="Shape 20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52400" y="1737525"/>
            <a:ext cx="4216399" cy="26034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03"/>
                                        </p:tgtEl>
                                        <p:attrNameLst>
                                          <p:attrName>style.visibility</p:attrName>
                                        </p:attrNameLst>
                                      </p:cBhvr>
                                      <p:to>
                                        <p:strVal val="visible"/>
                                      </p:to>
                                    </p:set>
                                    <p:anim calcmode="lin" valueType="num">
                                      <p:cBhvr additive="base">
                                        <p:cTn id="7" dur="1000"/>
                                        <p:tgtEl>
                                          <p:spTgt spid="203"/>
                                        </p:tgtEl>
                                        <p:attrNameLst>
                                          <p:attrName>ppt_w</p:attrName>
                                        </p:attrNameLst>
                                      </p:cBhvr>
                                      <p:tavLst>
                                        <p:tav tm="0">
                                          <p:val>
                                            <p:strVal val="0"/>
                                          </p:val>
                                        </p:tav>
                                        <p:tav tm="100000">
                                          <p:val>
                                            <p:strVal val="#ppt_w"/>
                                          </p:val>
                                        </p:tav>
                                      </p:tavLst>
                                    </p:anim>
                                    <p:anim calcmode="lin" valueType="num">
                                      <p:cBhvr additive="base">
                                        <p:cTn id="8" dur="1000"/>
                                        <p:tgtEl>
                                          <p:spTgt spid="203"/>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205"/>
                                        </p:tgtEl>
                                        <p:attrNameLst>
                                          <p:attrName>style.visibility</p:attrName>
                                        </p:attrNameLst>
                                      </p:cBhvr>
                                      <p:to>
                                        <p:strVal val="visible"/>
                                      </p:to>
                                    </p:set>
                                    <p:animEffect transition="in" filter="fade">
                                      <p:cBhvr>
                                        <p:cTn id="11" dur="1000"/>
                                        <p:tgtEl>
                                          <p:spTgt spid="205"/>
                                        </p:tgtEl>
                                      </p:cBhvr>
                                    </p:animEffect>
                                  </p:childTnLst>
                                </p:cTn>
                              </p:par>
                              <p:par>
                                <p:cTn id="12" presetID="10" presetClass="entr" presetSubtype="0" fill="hold" nodeType="withEffect">
                                  <p:stCondLst>
                                    <p:cond delay="0"/>
                                  </p:stCondLst>
                                  <p:childTnLst>
                                    <p:set>
                                      <p:cBhvr>
                                        <p:cTn id="13" dur="1" fill="hold">
                                          <p:stCondLst>
                                            <p:cond delay="0"/>
                                          </p:stCondLst>
                                        </p:cTn>
                                        <p:tgtEl>
                                          <p:spTgt spid="204"/>
                                        </p:tgtEl>
                                        <p:attrNameLst>
                                          <p:attrName>style.visibility</p:attrName>
                                        </p:attrNameLst>
                                      </p:cBhvr>
                                      <p:to>
                                        <p:strVal val="visible"/>
                                      </p:to>
                                    </p:set>
                                    <p:animEffect transition="in" filter="fade">
                                      <p:cBhvr>
                                        <p:cTn id="14" dur="1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rot="-1493097">
            <a:off x="151124" y="557905"/>
            <a:ext cx="4045176" cy="63487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800">
                <a:latin typeface="Josefin Slab"/>
                <a:ea typeface="Josefin Slab"/>
                <a:cs typeface="Josefin Slab"/>
                <a:sym typeface="Josefin Slab"/>
              </a:rPr>
              <a:t>Do You Know?</a:t>
            </a:r>
            <a:endParaRPr sz="3800">
              <a:latin typeface="Josefin Slab"/>
              <a:ea typeface="Josefin Slab"/>
              <a:cs typeface="Josefin Slab"/>
              <a:sym typeface="Josefin Slab"/>
            </a:endParaRPr>
          </a:p>
        </p:txBody>
      </p:sp>
      <p:sp>
        <p:nvSpPr>
          <p:cNvPr id="211" name="Shape 211"/>
          <p:cNvSpPr txBox="1">
            <a:spLocks noGrp="1"/>
          </p:cNvSpPr>
          <p:nvPr>
            <p:ph type="body" idx="2"/>
          </p:nvPr>
        </p:nvSpPr>
        <p:spPr>
          <a:xfrm>
            <a:off x="6127925" y="2862100"/>
            <a:ext cx="689400" cy="314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400" b="1">
                <a:solidFill>
                  <a:schemeClr val="dk1"/>
                </a:solidFill>
              </a:rPr>
              <a:t>2</a:t>
            </a:r>
            <a:endParaRPr sz="1400">
              <a:solidFill>
                <a:schemeClr val="dk1"/>
              </a:solidFill>
            </a:endParaRPr>
          </a:p>
        </p:txBody>
      </p:sp>
      <p:sp>
        <p:nvSpPr>
          <p:cNvPr id="212" name="Shape 212"/>
          <p:cNvSpPr txBox="1">
            <a:spLocks noGrp="1"/>
          </p:cNvSpPr>
          <p:nvPr>
            <p:ph type="body" idx="2"/>
          </p:nvPr>
        </p:nvSpPr>
        <p:spPr>
          <a:xfrm>
            <a:off x="6967988" y="2414550"/>
            <a:ext cx="689400" cy="314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400" b="1">
                <a:solidFill>
                  <a:schemeClr val="dk1"/>
                </a:solidFill>
              </a:rPr>
              <a:t>35</a:t>
            </a:r>
            <a:endParaRPr sz="1400">
              <a:solidFill>
                <a:schemeClr val="dk1"/>
              </a:solidFill>
            </a:endParaRPr>
          </a:p>
        </p:txBody>
      </p:sp>
      <p:sp>
        <p:nvSpPr>
          <p:cNvPr id="213" name="Shape 213"/>
          <p:cNvSpPr txBox="1">
            <a:spLocks noGrp="1"/>
          </p:cNvSpPr>
          <p:nvPr>
            <p:ph type="body" idx="2"/>
          </p:nvPr>
        </p:nvSpPr>
        <p:spPr>
          <a:xfrm>
            <a:off x="7819600" y="2861750"/>
            <a:ext cx="689400" cy="314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400" b="1">
                <a:solidFill>
                  <a:schemeClr val="dk1"/>
                </a:solidFill>
              </a:rPr>
              <a:t>22</a:t>
            </a:r>
            <a:endParaRPr sz="1400">
              <a:solidFill>
                <a:schemeClr val="dk1"/>
              </a:solidFill>
            </a:endParaRPr>
          </a:p>
        </p:txBody>
      </p:sp>
      <p:sp>
        <p:nvSpPr>
          <p:cNvPr id="214" name="Shape 214"/>
          <p:cNvSpPr txBox="1">
            <a:spLocks noGrp="1"/>
          </p:cNvSpPr>
          <p:nvPr>
            <p:ph type="body" idx="2"/>
          </p:nvPr>
        </p:nvSpPr>
        <p:spPr>
          <a:xfrm>
            <a:off x="311700" y="1643300"/>
            <a:ext cx="4084500" cy="3156300"/>
          </a:xfrm>
          <a:prstGeom prst="rect">
            <a:avLst/>
          </a:prstGeom>
        </p:spPr>
        <p:txBody>
          <a:bodyPr spcFirstLastPara="1" wrap="square" lIns="91425" tIns="91425" rIns="91425" bIns="91425" anchor="ctr" anchorCtr="0">
            <a:noAutofit/>
          </a:bodyPr>
          <a:lstStyle/>
          <a:p>
            <a:pPr marL="0" lvl="0" indent="0" algn="just" rtl="0">
              <a:spcBef>
                <a:spcPts val="0"/>
              </a:spcBef>
              <a:spcAft>
                <a:spcPts val="1600"/>
              </a:spcAft>
              <a:buNone/>
            </a:pPr>
            <a:r>
              <a:rPr lang="en">
                <a:solidFill>
                  <a:srgbClr val="434343"/>
                </a:solidFill>
              </a:rPr>
              <a:t>My mask has stuffing of very small amount of dried, fragrant herbs which promote sound sleep and relieve stress. It will help to bring healing, restorative sleep(for insomnia) .</a:t>
            </a:r>
            <a:endParaRPr>
              <a:solidFill>
                <a:srgbClr val="434343"/>
              </a:solidFill>
            </a:endParaRPr>
          </a:p>
        </p:txBody>
      </p:sp>
      <p:pic>
        <p:nvPicPr>
          <p:cNvPr id="215" name="Shape 215"/>
          <p:cNvPicPr preferRelativeResize="0"/>
          <p:nvPr/>
        </p:nvPicPr>
        <p:blipFill>
          <a:blip r:embed="rId3">
            <a:alphaModFix amt="41000"/>
          </a:blip>
          <a:stretch>
            <a:fillRect/>
          </a:stretch>
        </p:blipFill>
        <p:spPr>
          <a:xfrm>
            <a:off x="5031425" y="1273050"/>
            <a:ext cx="3767871" cy="19669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10"/>
                                        </p:tgtEl>
                                        <p:attrNameLst>
                                          <p:attrName>style.visibility</p:attrName>
                                        </p:attrNameLst>
                                      </p:cBhvr>
                                      <p:to>
                                        <p:strVal val="visible"/>
                                      </p:to>
                                    </p:set>
                                    <p:anim calcmode="lin" valueType="num">
                                      <p:cBhvr additive="base">
                                        <p:cTn id="7" dur="1000"/>
                                        <p:tgtEl>
                                          <p:spTgt spid="210"/>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215"/>
                                        </p:tgtEl>
                                        <p:attrNameLst>
                                          <p:attrName>style.visibility</p:attrName>
                                        </p:attrNameLst>
                                      </p:cBhvr>
                                      <p:to>
                                        <p:strVal val="visible"/>
                                      </p:to>
                                    </p:set>
                                    <p:anim calcmode="lin" valueType="num">
                                      <p:cBhvr additive="base">
                                        <p:cTn id="10" dur="1000"/>
                                        <p:tgtEl>
                                          <p:spTgt spid="215"/>
                                        </p:tgtEl>
                                        <p:attrNameLst>
                                          <p:attrName>ppt_x</p:attrName>
                                        </p:attrNameLst>
                                      </p:cBhvr>
                                      <p:tavLst>
                                        <p:tav tm="0">
                                          <p:val>
                                            <p:strVal val="#ppt_x+1"/>
                                          </p:val>
                                        </p:tav>
                                        <p:tav tm="100000">
                                          <p:val>
                                            <p:strVal val="#ppt_x"/>
                                          </p:val>
                                        </p:tav>
                                      </p:tavLst>
                                    </p:anim>
                                  </p:childTnLst>
                                </p:cTn>
                              </p:par>
                              <p:par>
                                <p:cTn id="11" presetID="23" presetClass="entr" presetSubtype="16" fill="hold" nodeType="withEffect">
                                  <p:stCondLst>
                                    <p:cond delay="0"/>
                                  </p:stCondLst>
                                  <p:childTnLst>
                                    <p:set>
                                      <p:cBhvr>
                                        <p:cTn id="12" dur="1" fill="hold">
                                          <p:stCondLst>
                                            <p:cond delay="0"/>
                                          </p:stCondLst>
                                        </p:cTn>
                                        <p:tgtEl>
                                          <p:spTgt spid="214"/>
                                        </p:tgtEl>
                                        <p:attrNameLst>
                                          <p:attrName>style.visibility</p:attrName>
                                        </p:attrNameLst>
                                      </p:cBhvr>
                                      <p:to>
                                        <p:strVal val="visible"/>
                                      </p:to>
                                    </p:set>
                                    <p:anim calcmode="lin" valueType="num">
                                      <p:cBhvr additive="base">
                                        <p:cTn id="13" dur="1000"/>
                                        <p:tgtEl>
                                          <p:spTgt spid="214"/>
                                        </p:tgtEl>
                                        <p:attrNameLst>
                                          <p:attrName>ppt_w</p:attrName>
                                        </p:attrNameLst>
                                      </p:cBhvr>
                                      <p:tavLst>
                                        <p:tav tm="0">
                                          <p:val>
                                            <p:strVal val="0"/>
                                          </p:val>
                                        </p:tav>
                                        <p:tav tm="100000">
                                          <p:val>
                                            <p:strVal val="#ppt_w"/>
                                          </p:val>
                                        </p:tav>
                                      </p:tavLst>
                                    </p:anim>
                                    <p:anim calcmode="lin" valueType="num">
                                      <p:cBhvr additive="base">
                                        <p:cTn id="14" dur="1000"/>
                                        <p:tgtEl>
                                          <p:spTgt spid="21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Shape 220"/>
          <p:cNvPicPr preferRelativeResize="0"/>
          <p:nvPr/>
        </p:nvPicPr>
        <p:blipFill>
          <a:blip r:embed="rId3">
            <a:alphaModFix/>
          </a:blip>
          <a:stretch>
            <a:fillRect/>
          </a:stretch>
        </p:blipFill>
        <p:spPr>
          <a:xfrm>
            <a:off x="1478100" y="0"/>
            <a:ext cx="7665893" cy="5143500"/>
          </a:xfrm>
          <a:prstGeom prst="rect">
            <a:avLst/>
          </a:prstGeom>
          <a:noFill/>
          <a:ln>
            <a:noFill/>
          </a:ln>
        </p:spPr>
      </p:pic>
      <p:sp>
        <p:nvSpPr>
          <p:cNvPr id="221" name="Shape 221"/>
          <p:cNvSpPr txBox="1">
            <a:spLocks noGrp="1"/>
          </p:cNvSpPr>
          <p:nvPr>
            <p:ph type="title" idx="4294967295"/>
          </p:nvPr>
        </p:nvSpPr>
        <p:spPr>
          <a:xfrm>
            <a:off x="311700" y="102125"/>
            <a:ext cx="4084500" cy="1005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a:t>My Discoveries</a:t>
            </a:r>
            <a:endParaRPr sz="3600"/>
          </a:p>
        </p:txBody>
      </p:sp>
      <p:cxnSp>
        <p:nvCxnSpPr>
          <p:cNvPr id="222" name="Shape 222"/>
          <p:cNvCxnSpPr/>
          <p:nvPr/>
        </p:nvCxnSpPr>
        <p:spPr>
          <a:xfrm>
            <a:off x="4513375" y="2083775"/>
            <a:ext cx="1701600" cy="184500"/>
          </a:xfrm>
          <a:prstGeom prst="straightConnector1">
            <a:avLst/>
          </a:prstGeom>
          <a:noFill/>
          <a:ln w="28575" cap="flat" cmpd="sng">
            <a:solidFill>
              <a:srgbClr val="351C75"/>
            </a:solidFill>
            <a:prstDash val="solid"/>
            <a:round/>
            <a:headEnd type="oval" w="med" len="med"/>
            <a:tailEnd type="oval"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fade">
                                      <p:cBhvr>
                                        <p:cTn id="7" dur="1000"/>
                                        <p:tgtEl>
                                          <p:spTgt spid="2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20"/>
                                        </p:tgtEl>
                                        <p:attrNameLst>
                                          <p:attrName>style.visibility</p:attrName>
                                        </p:attrNameLst>
                                      </p:cBhvr>
                                      <p:to>
                                        <p:strVal val="visible"/>
                                      </p:to>
                                    </p:set>
                                    <p:anim calcmode="lin" valueType="num">
                                      <p:cBhvr additive="base">
                                        <p:cTn id="12" dur="1000"/>
                                        <p:tgtEl>
                                          <p:spTgt spid="220"/>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222"/>
                                        </p:tgtEl>
                                        <p:attrNameLst>
                                          <p:attrName>style.visibility</p:attrName>
                                        </p:attrNameLst>
                                      </p:cBhvr>
                                      <p:to>
                                        <p:strVal val="visible"/>
                                      </p:to>
                                    </p:set>
                                    <p:anim calcmode="lin" valueType="num">
                                      <p:cBhvr additive="base">
                                        <p:cTn id="17" dur="1000"/>
                                        <p:tgtEl>
                                          <p:spTgt spid="222"/>
                                        </p:tgtEl>
                                        <p:attrNameLst>
                                          <p:attrName>ppt_w</p:attrName>
                                        </p:attrNameLst>
                                      </p:cBhvr>
                                      <p:tavLst>
                                        <p:tav tm="0">
                                          <p:val>
                                            <p:strVal val="0"/>
                                          </p:val>
                                        </p:tav>
                                        <p:tav tm="100000">
                                          <p:val>
                                            <p:strVal val="#ppt_w"/>
                                          </p:val>
                                        </p:tav>
                                      </p:tavLst>
                                    </p:anim>
                                    <p:anim calcmode="lin" valueType="num">
                                      <p:cBhvr additive="base">
                                        <p:cTn id="18" dur="1000"/>
                                        <p:tgtEl>
                                          <p:spTgt spid="22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rot="-1226723">
            <a:off x="179469" y="1882497"/>
            <a:ext cx="3017912" cy="113371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latin typeface="Pacifico"/>
                <a:ea typeface="Pacifico"/>
                <a:cs typeface="Pacifico"/>
                <a:sym typeface="Pacifico"/>
              </a:rPr>
              <a:t>T</a:t>
            </a:r>
            <a:r>
              <a:rPr lang="en" sz="4800">
                <a:latin typeface="Pacifico"/>
                <a:ea typeface="Pacifico"/>
                <a:cs typeface="Pacifico"/>
                <a:sym typeface="Pacifico"/>
              </a:rPr>
              <a:t>akeaway </a:t>
            </a:r>
            <a:endParaRPr sz="4800">
              <a:latin typeface="Pacifico"/>
              <a:ea typeface="Pacifico"/>
              <a:cs typeface="Pacifico"/>
              <a:sym typeface="Pacifico"/>
            </a:endParaRPr>
          </a:p>
        </p:txBody>
      </p:sp>
      <p:pic>
        <p:nvPicPr>
          <p:cNvPr id="228" name="Shape 228"/>
          <p:cNvPicPr preferRelativeResize="0"/>
          <p:nvPr/>
        </p:nvPicPr>
        <p:blipFill>
          <a:blip r:embed="rId3">
            <a:alphaModFix/>
          </a:blip>
          <a:stretch>
            <a:fillRect/>
          </a:stretch>
        </p:blipFill>
        <p:spPr>
          <a:xfrm>
            <a:off x="3096625" y="0"/>
            <a:ext cx="6047376"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1000" fill="hold"/>
                                        <p:tgtEl>
                                          <p:spTgt spid="22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nodeType="clickEffect">
                                  <p:stCondLst>
                                    <p:cond delay="0"/>
                                  </p:stCondLst>
                                  <p:childTnLst>
                                    <p:set>
                                      <p:cBhvr>
                                        <p:cTn id="10" dur="1" fill="hold">
                                          <p:stCondLst>
                                            <p:cond delay="0"/>
                                          </p:stCondLst>
                                        </p:cTn>
                                        <p:tgtEl>
                                          <p:spTgt spid="228"/>
                                        </p:tgtEl>
                                        <p:attrNameLst>
                                          <p:attrName>style.visibility</p:attrName>
                                        </p:attrNameLst>
                                      </p:cBhvr>
                                      <p:to>
                                        <p:strVal val="visible"/>
                                      </p:to>
                                    </p:set>
                                    <p:anim calcmode="lin" valueType="num">
                                      <p:cBhvr additive="base">
                                        <p:cTn id="11" dur="1000"/>
                                        <p:tgtEl>
                                          <p:spTgt spid="228"/>
                                        </p:tgtEl>
                                        <p:attrNameLst>
                                          <p:attrName>ppt_w</p:attrName>
                                        </p:attrNameLst>
                                      </p:cBhvr>
                                      <p:tavLst>
                                        <p:tav tm="0">
                                          <p:val>
                                            <p:strVal val="0"/>
                                          </p:val>
                                        </p:tav>
                                        <p:tav tm="100000">
                                          <p:val>
                                            <p:strVal val="#ppt_w"/>
                                          </p:val>
                                        </p:tav>
                                      </p:tavLst>
                                    </p:anim>
                                    <p:anim calcmode="lin" valueType="num">
                                      <p:cBhvr additive="base">
                                        <p:cTn id="12" dur="1000"/>
                                        <p:tgtEl>
                                          <p:spTgt spid="22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cxnSp>
        <p:nvCxnSpPr>
          <p:cNvPr id="113" name="Shape 113"/>
          <p:cNvCxnSpPr/>
          <p:nvPr/>
        </p:nvCxnSpPr>
        <p:spPr>
          <a:xfrm>
            <a:off x="615150" y="2998025"/>
            <a:ext cx="500400" cy="0"/>
          </a:xfrm>
          <a:prstGeom prst="straightConnector1">
            <a:avLst/>
          </a:prstGeom>
          <a:noFill/>
          <a:ln w="19050" cap="flat" cmpd="sng">
            <a:solidFill>
              <a:schemeClr val="lt1"/>
            </a:solidFill>
            <a:prstDash val="solid"/>
            <a:round/>
            <a:headEnd type="none" w="med" len="med"/>
            <a:tailEnd type="none" w="med" len="med"/>
          </a:ln>
        </p:spPr>
      </p:cxnSp>
      <p:pic>
        <p:nvPicPr>
          <p:cNvPr id="114" name="Shape 114"/>
          <p:cNvPicPr preferRelativeResize="0"/>
          <p:nvPr/>
        </p:nvPicPr>
        <p:blipFill>
          <a:blip r:embed="rId3">
            <a:alphaModFix/>
          </a:blip>
          <a:stretch>
            <a:fillRect/>
          </a:stretch>
        </p:blipFill>
        <p:spPr>
          <a:xfrm>
            <a:off x="0" y="0"/>
            <a:ext cx="9130473" cy="514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Shape 23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75375" y="1016750"/>
            <a:ext cx="2837123" cy="2837123"/>
          </a:xfrm>
          <a:prstGeom prst="rect">
            <a:avLst/>
          </a:prstGeom>
          <a:noFill/>
          <a:ln>
            <a:noFill/>
          </a:ln>
        </p:spPr>
      </p:pic>
      <p:pic>
        <p:nvPicPr>
          <p:cNvPr id="234" name="Shape 234"/>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204125" y="1061875"/>
            <a:ext cx="2837123" cy="2837123"/>
          </a:xfrm>
          <a:prstGeom prst="rect">
            <a:avLst/>
          </a:prstGeom>
          <a:noFill/>
          <a:ln>
            <a:noFill/>
          </a:ln>
        </p:spPr>
      </p:pic>
      <p:pic>
        <p:nvPicPr>
          <p:cNvPr id="235" name="Shape 235"/>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232875" y="1092950"/>
            <a:ext cx="2792002" cy="279200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Shape 119"/>
          <p:cNvPicPr preferRelativeResize="0"/>
          <p:nvPr/>
        </p:nvPicPr>
        <p:blipFill>
          <a:blip r:embed="rId3">
            <a:alphaModFix/>
          </a:blip>
          <a:stretch>
            <a:fillRect/>
          </a:stretch>
        </p:blipFill>
        <p:spPr>
          <a:xfrm>
            <a:off x="1984838" y="0"/>
            <a:ext cx="5174325" cy="5039925"/>
          </a:xfrm>
          <a:prstGeom prst="rect">
            <a:avLst/>
          </a:prstGeom>
          <a:noFill/>
          <a:ln>
            <a:noFill/>
          </a:ln>
        </p:spPr>
      </p:pic>
      <p:sp>
        <p:nvSpPr>
          <p:cNvPr id="120" name="Shape 120"/>
          <p:cNvSpPr txBox="1">
            <a:spLocks noGrp="1"/>
          </p:cNvSpPr>
          <p:nvPr>
            <p:ph type="ctrTitle" idx="4294967295"/>
          </p:nvPr>
        </p:nvSpPr>
        <p:spPr>
          <a:xfrm>
            <a:off x="510450" y="76200"/>
            <a:ext cx="8123100" cy="1588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b="1">
                <a:solidFill>
                  <a:schemeClr val="accent5"/>
                </a:solidFill>
                <a:latin typeface="Josefin Slab"/>
                <a:ea typeface="Josefin Slab"/>
                <a:cs typeface="Josefin Slab"/>
                <a:sym typeface="Josefin Slab"/>
              </a:rPr>
              <a:t>REM  - SWAPAN</a:t>
            </a:r>
            <a:endParaRPr sz="6000" b="1">
              <a:solidFill>
                <a:schemeClr val="accent5"/>
              </a:solidFill>
              <a:latin typeface="Josefin Slab"/>
              <a:ea typeface="Josefin Slab"/>
              <a:cs typeface="Josefin Slab"/>
              <a:sym typeface="Josefin Slab"/>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20"/>
                                        </p:tgtEl>
                                        <p:attrNameLst>
                                          <p:attrName>style.visibility</p:attrName>
                                        </p:attrNameLst>
                                      </p:cBhvr>
                                      <p:to>
                                        <p:strVal val="visible"/>
                                      </p:to>
                                    </p:set>
                                    <p:anim calcmode="lin" valueType="num">
                                      <p:cBhvr additive="base">
                                        <p:cTn id="7" dur="1000"/>
                                        <p:tgtEl>
                                          <p:spTgt spid="120"/>
                                        </p:tgtEl>
                                        <p:attrNameLst>
                                          <p:attrName>ppt_y</p:attrName>
                                        </p:attrNameLst>
                                      </p:cBhvr>
                                      <p:tavLst>
                                        <p:tav tm="0">
                                          <p:val>
                                            <p:strVal val="#ppt_y-1"/>
                                          </p:val>
                                        </p:tav>
                                        <p:tav tm="100000">
                                          <p:val>
                                            <p:strVal val="#ppt_y"/>
                                          </p:val>
                                        </p:tav>
                                      </p:tavLst>
                                    </p:anim>
                                  </p:childTnLst>
                                </p:cTn>
                              </p:par>
                              <p:par>
                                <p:cTn id="8" presetID="10" presetClass="entr" presetSubtype="0" fill="hold" nodeType="withEffect">
                                  <p:stCondLst>
                                    <p:cond delay="0"/>
                                  </p:stCondLst>
                                  <p:childTnLst>
                                    <p:set>
                                      <p:cBhvr>
                                        <p:cTn id="9" dur="1" fill="hold">
                                          <p:stCondLst>
                                            <p:cond delay="0"/>
                                          </p:stCondLst>
                                        </p:cTn>
                                        <p:tgtEl>
                                          <p:spTgt spid="119"/>
                                        </p:tgtEl>
                                        <p:attrNameLst>
                                          <p:attrName>style.visibility</p:attrName>
                                        </p:attrNameLst>
                                      </p:cBhvr>
                                      <p:to>
                                        <p:strVal val="visible"/>
                                      </p:to>
                                    </p:set>
                                    <p:animEffect transition="in" filter="fade">
                                      <p:cBhvr>
                                        <p:cTn id="10" dur="1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Shape 125"/>
          <p:cNvPicPr preferRelativeResize="0"/>
          <p:nvPr/>
        </p:nvPicPr>
        <p:blipFill>
          <a:blip r:embed="rId3">
            <a:alphaModFix amt="22000"/>
          </a:blip>
          <a:stretch>
            <a:fillRect/>
          </a:stretch>
        </p:blipFill>
        <p:spPr>
          <a:xfrm>
            <a:off x="0" y="0"/>
            <a:ext cx="9144000" cy="5143500"/>
          </a:xfrm>
          <a:prstGeom prst="rect">
            <a:avLst/>
          </a:prstGeom>
          <a:noFill/>
          <a:ln>
            <a:noFill/>
          </a:ln>
        </p:spPr>
      </p:pic>
      <p:sp>
        <p:nvSpPr>
          <p:cNvPr id="126" name="Shape 126"/>
          <p:cNvSpPr txBox="1">
            <a:spLocks noGrp="1"/>
          </p:cNvSpPr>
          <p:nvPr>
            <p:ph type="title"/>
          </p:nvPr>
        </p:nvSpPr>
        <p:spPr>
          <a:xfrm>
            <a:off x="311700" y="1148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dirty="0">
                <a:solidFill>
                  <a:srgbClr val="000000"/>
                </a:solidFill>
                <a:latin typeface="Arial"/>
                <a:ea typeface="Arial"/>
                <a:cs typeface="Arial"/>
                <a:sym typeface="Arial"/>
              </a:rPr>
              <a:t>EXECUTIVE SUMMARY</a:t>
            </a:r>
            <a:endParaRPr b="1" dirty="0">
              <a:solidFill>
                <a:srgbClr val="000000"/>
              </a:solidFill>
              <a:latin typeface="Arial"/>
              <a:ea typeface="Arial"/>
              <a:cs typeface="Arial"/>
              <a:sym typeface="Arial"/>
            </a:endParaRPr>
          </a:p>
          <a:p>
            <a:pPr marL="0" lvl="0" indent="0">
              <a:spcBef>
                <a:spcPts val="0"/>
              </a:spcBef>
              <a:spcAft>
                <a:spcPts val="0"/>
              </a:spcAft>
              <a:buNone/>
            </a:pPr>
            <a:endParaRPr sz="3600" dirty="0"/>
          </a:p>
        </p:txBody>
      </p:sp>
      <p:sp>
        <p:nvSpPr>
          <p:cNvPr id="127" name="Shape 127"/>
          <p:cNvSpPr txBox="1">
            <a:spLocks noGrp="1"/>
          </p:cNvSpPr>
          <p:nvPr>
            <p:ph type="body" idx="1"/>
          </p:nvPr>
        </p:nvSpPr>
        <p:spPr>
          <a:xfrm>
            <a:off x="375200" y="687525"/>
            <a:ext cx="8520600" cy="3172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dirty="0">
                <a:solidFill>
                  <a:srgbClr val="434343"/>
                </a:solidFill>
              </a:rPr>
              <a:t>REM Dreamer is an Eye Mask, which is a sleep inducing mask. The product is called REM - SWAPAN, which makes one feel drowsy and therefore induces, sleep.</a:t>
            </a:r>
            <a:endParaRPr sz="2400" dirty="0">
              <a:solidFill>
                <a:srgbClr val="434343"/>
              </a:solidFill>
            </a:endParaRPr>
          </a:p>
          <a:p>
            <a:pPr marL="0" lvl="0" indent="0">
              <a:spcBef>
                <a:spcPts val="1600"/>
              </a:spcBef>
              <a:spcAft>
                <a:spcPts val="1600"/>
              </a:spcAft>
              <a:buNone/>
            </a:pPr>
            <a:r>
              <a:rPr lang="en" sz="2400" dirty="0">
                <a:solidFill>
                  <a:srgbClr val="434343"/>
                </a:solidFill>
              </a:rPr>
              <a:t>Dreams are very important. To dream, sound sleep is essential. To fulfill our dreams visualisation is must and for that the sleeping pattern has to be normal. </a:t>
            </a:r>
            <a:endParaRP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Shape 132"/>
          <p:cNvPicPr preferRelativeResize="0"/>
          <p:nvPr/>
        </p:nvPicPr>
        <p:blipFill>
          <a:blip r:embed="rId3">
            <a:alphaModFix amt="22000"/>
          </a:blip>
          <a:stretch>
            <a:fillRect/>
          </a:stretch>
        </p:blipFill>
        <p:spPr>
          <a:xfrm>
            <a:off x="0" y="0"/>
            <a:ext cx="9144000" cy="5143500"/>
          </a:xfrm>
          <a:prstGeom prst="rect">
            <a:avLst/>
          </a:prstGeom>
          <a:noFill/>
          <a:ln>
            <a:noFill/>
          </a:ln>
        </p:spPr>
      </p:pic>
      <p:sp>
        <p:nvSpPr>
          <p:cNvPr id="133" name="Shape 133"/>
          <p:cNvSpPr txBox="1">
            <a:spLocks noGrp="1"/>
          </p:cNvSpPr>
          <p:nvPr>
            <p:ph type="title"/>
          </p:nvPr>
        </p:nvSpPr>
        <p:spPr>
          <a:xfrm>
            <a:off x="311700" y="1148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solidFill>
                  <a:srgbClr val="000000"/>
                </a:solidFill>
                <a:latin typeface="Arial"/>
                <a:ea typeface="Arial"/>
                <a:cs typeface="Arial"/>
                <a:sym typeface="Arial"/>
              </a:rPr>
              <a:t>10 Dreams That Changed Human History</a:t>
            </a:r>
            <a:endParaRPr sz="2400" b="1">
              <a:solidFill>
                <a:srgbClr val="000000"/>
              </a:solidFill>
              <a:latin typeface="Times New Roman"/>
              <a:ea typeface="Times New Roman"/>
              <a:cs typeface="Times New Roman"/>
              <a:sym typeface="Times New Roman"/>
            </a:endParaRPr>
          </a:p>
          <a:p>
            <a:pPr marL="0" lvl="0" indent="0" rtl="0">
              <a:spcBef>
                <a:spcPts val="0"/>
              </a:spcBef>
              <a:spcAft>
                <a:spcPts val="0"/>
              </a:spcAft>
              <a:buNone/>
            </a:pPr>
            <a:endParaRPr b="1">
              <a:solidFill>
                <a:srgbClr val="000000"/>
              </a:solidFill>
              <a:latin typeface="Arial"/>
              <a:ea typeface="Arial"/>
              <a:cs typeface="Arial"/>
              <a:sym typeface="Arial"/>
            </a:endParaRPr>
          </a:p>
          <a:p>
            <a:pPr marL="0" lvl="0" indent="0" rtl="0">
              <a:spcBef>
                <a:spcPts val="0"/>
              </a:spcBef>
              <a:spcAft>
                <a:spcPts val="0"/>
              </a:spcAft>
              <a:buNone/>
            </a:pPr>
            <a:endParaRPr sz="3600"/>
          </a:p>
        </p:txBody>
      </p:sp>
      <p:sp>
        <p:nvSpPr>
          <p:cNvPr id="134" name="Shape 134"/>
          <p:cNvSpPr txBox="1">
            <a:spLocks noGrp="1"/>
          </p:cNvSpPr>
          <p:nvPr>
            <p:ph type="body" idx="1"/>
          </p:nvPr>
        </p:nvSpPr>
        <p:spPr>
          <a:xfrm>
            <a:off x="0" y="763725"/>
            <a:ext cx="9080400" cy="4455900"/>
          </a:xfrm>
          <a:prstGeom prst="rect">
            <a:avLst/>
          </a:prstGeom>
        </p:spPr>
        <p:txBody>
          <a:bodyPr spcFirstLastPara="1" wrap="square" lIns="91425" tIns="91425" rIns="91425" bIns="91425" anchor="t" anchorCtr="0">
            <a:noAutofit/>
          </a:bodyPr>
          <a:lstStyle/>
          <a:p>
            <a:pPr marL="0" lvl="0" indent="0" algn="l" rtl="0">
              <a:spcBef>
                <a:spcPts val="1400"/>
              </a:spcBef>
              <a:spcAft>
                <a:spcPts val="0"/>
              </a:spcAft>
              <a:buNone/>
            </a:pPr>
            <a:r>
              <a:rPr lang="en">
                <a:solidFill>
                  <a:srgbClr val="073763"/>
                </a:solidFill>
                <a:latin typeface="Bree Serif"/>
                <a:ea typeface="Bree Serif"/>
                <a:cs typeface="Bree Serif"/>
                <a:sym typeface="Bree Serif"/>
              </a:rPr>
              <a:t>Here are 10 scientists, writers, musicians, mathematicians and inventors who subsequently changed the course of human history~</a:t>
            </a:r>
            <a:r>
              <a:rPr lang="en">
                <a:solidFill>
                  <a:srgbClr val="A61C00"/>
                </a:solidFill>
                <a:latin typeface="Bree Serif"/>
                <a:ea typeface="Bree Serif"/>
                <a:cs typeface="Bree Serif"/>
                <a:sym typeface="Bree Serif"/>
              </a:rPr>
              <a:t> BECAUSE THEY HAD A DREAM</a:t>
            </a:r>
            <a:endParaRPr>
              <a:solidFill>
                <a:srgbClr val="A61C00"/>
              </a:solidFill>
              <a:latin typeface="Bree Serif"/>
              <a:ea typeface="Bree Serif"/>
              <a:cs typeface="Bree Serif"/>
              <a:sym typeface="Bree Serif"/>
            </a:endParaRPr>
          </a:p>
          <a:p>
            <a:pPr marL="2286000" lvl="0" indent="-342900" rtl="0">
              <a:lnSpc>
                <a:spcPct val="115000"/>
              </a:lnSpc>
              <a:spcBef>
                <a:spcPts val="400"/>
              </a:spcBef>
              <a:spcAft>
                <a:spcPts val="0"/>
              </a:spcAft>
              <a:buClr>
                <a:srgbClr val="073763"/>
              </a:buClr>
              <a:buSzPts val="1800"/>
              <a:buFont typeface="Bree Serif"/>
              <a:buAutoNum type="arabicPeriod"/>
            </a:pPr>
            <a:r>
              <a:rPr lang="en">
                <a:solidFill>
                  <a:srgbClr val="073763"/>
                </a:solidFill>
                <a:latin typeface="Bree Serif"/>
                <a:ea typeface="Bree Serif"/>
                <a:cs typeface="Bree Serif"/>
                <a:sym typeface="Bree Serif"/>
              </a:rPr>
              <a:t>APJ Kalam : Former Indian President</a:t>
            </a:r>
            <a:endParaRPr>
              <a:solidFill>
                <a:srgbClr val="073763"/>
              </a:solidFill>
              <a:latin typeface="Bree Serif"/>
              <a:ea typeface="Bree Serif"/>
              <a:cs typeface="Bree Serif"/>
              <a:sym typeface="Bree Serif"/>
            </a:endParaRPr>
          </a:p>
          <a:p>
            <a:pPr marL="2286000" lvl="0" indent="-342900" rtl="0">
              <a:lnSpc>
                <a:spcPct val="115000"/>
              </a:lnSpc>
              <a:spcBef>
                <a:spcPts val="0"/>
              </a:spcBef>
              <a:spcAft>
                <a:spcPts val="0"/>
              </a:spcAft>
              <a:buClr>
                <a:srgbClr val="073763"/>
              </a:buClr>
              <a:buSzPts val="1800"/>
              <a:buFont typeface="Bree Serif"/>
              <a:buAutoNum type="arabicPeriod"/>
            </a:pPr>
            <a:r>
              <a:rPr lang="en">
                <a:solidFill>
                  <a:srgbClr val="073763"/>
                </a:solidFill>
                <a:latin typeface="Bree Serif"/>
                <a:ea typeface="Bree Serif"/>
                <a:cs typeface="Bree Serif"/>
                <a:sym typeface="Bree Serif"/>
              </a:rPr>
              <a:t>Mary Shelley: The World's First Sci-Fi Novel</a:t>
            </a:r>
            <a:endParaRPr>
              <a:solidFill>
                <a:srgbClr val="073763"/>
              </a:solidFill>
              <a:latin typeface="Bree Serif"/>
              <a:ea typeface="Bree Serif"/>
              <a:cs typeface="Bree Serif"/>
              <a:sym typeface="Bree Serif"/>
            </a:endParaRPr>
          </a:p>
          <a:p>
            <a:pPr marL="2286000" lvl="0" indent="-342900" rtl="0">
              <a:lnSpc>
                <a:spcPct val="115000"/>
              </a:lnSpc>
              <a:spcBef>
                <a:spcPts val="0"/>
              </a:spcBef>
              <a:spcAft>
                <a:spcPts val="0"/>
              </a:spcAft>
              <a:buClr>
                <a:srgbClr val="073763"/>
              </a:buClr>
              <a:buSzPts val="1800"/>
              <a:buFont typeface="Bree Serif"/>
              <a:buAutoNum type="arabicPeriod"/>
            </a:pPr>
            <a:r>
              <a:rPr lang="en">
                <a:solidFill>
                  <a:srgbClr val="073763"/>
                </a:solidFill>
                <a:latin typeface="Bree Serif"/>
                <a:ea typeface="Bree Serif"/>
                <a:cs typeface="Bree Serif"/>
                <a:sym typeface="Bree Serif"/>
              </a:rPr>
              <a:t>Paul McCartney: Music That Inspires Music</a:t>
            </a:r>
            <a:endParaRPr>
              <a:solidFill>
                <a:srgbClr val="073763"/>
              </a:solidFill>
              <a:latin typeface="Bree Serif"/>
              <a:ea typeface="Bree Serif"/>
              <a:cs typeface="Bree Serif"/>
              <a:sym typeface="Bree Serif"/>
            </a:endParaRPr>
          </a:p>
          <a:p>
            <a:pPr marL="2286000" lvl="0" indent="-342900" rtl="0">
              <a:lnSpc>
                <a:spcPct val="115000"/>
              </a:lnSpc>
              <a:spcBef>
                <a:spcPts val="0"/>
              </a:spcBef>
              <a:spcAft>
                <a:spcPts val="0"/>
              </a:spcAft>
              <a:buClr>
                <a:srgbClr val="073763"/>
              </a:buClr>
              <a:buSzPts val="1800"/>
              <a:buFont typeface="Bree Serif"/>
              <a:buAutoNum type="arabicPeriod"/>
            </a:pPr>
            <a:r>
              <a:rPr lang="en">
                <a:solidFill>
                  <a:srgbClr val="073763"/>
                </a:solidFill>
                <a:latin typeface="Bree Serif"/>
                <a:ea typeface="Bree Serif"/>
                <a:cs typeface="Bree Serif"/>
                <a:sym typeface="Bree Serif"/>
              </a:rPr>
              <a:t>Niels Bohr: The Structure of The Atom</a:t>
            </a:r>
            <a:endParaRPr>
              <a:solidFill>
                <a:srgbClr val="073763"/>
              </a:solidFill>
              <a:latin typeface="Bree Serif"/>
              <a:ea typeface="Bree Serif"/>
              <a:cs typeface="Bree Serif"/>
              <a:sym typeface="Bree Serif"/>
            </a:endParaRPr>
          </a:p>
          <a:p>
            <a:pPr marL="2286000" lvl="0" indent="-342900" rtl="0">
              <a:lnSpc>
                <a:spcPct val="115000"/>
              </a:lnSpc>
              <a:spcBef>
                <a:spcPts val="0"/>
              </a:spcBef>
              <a:spcAft>
                <a:spcPts val="0"/>
              </a:spcAft>
              <a:buClr>
                <a:srgbClr val="073763"/>
              </a:buClr>
              <a:buSzPts val="1800"/>
              <a:buFont typeface="Bree Serif"/>
              <a:buAutoNum type="arabicPeriod"/>
            </a:pPr>
            <a:r>
              <a:rPr lang="en">
                <a:solidFill>
                  <a:srgbClr val="073763"/>
                </a:solidFill>
                <a:latin typeface="Bree Serif"/>
                <a:ea typeface="Bree Serif"/>
                <a:cs typeface="Bree Serif"/>
                <a:sym typeface="Bree Serif"/>
              </a:rPr>
              <a:t>Elias Howe: The Eye of The Needle</a:t>
            </a:r>
            <a:endParaRPr>
              <a:solidFill>
                <a:srgbClr val="073763"/>
              </a:solidFill>
              <a:latin typeface="Bree Serif"/>
              <a:ea typeface="Bree Serif"/>
              <a:cs typeface="Bree Serif"/>
              <a:sym typeface="Bree Serif"/>
            </a:endParaRPr>
          </a:p>
          <a:p>
            <a:pPr marL="2286000" lvl="0" indent="-342900" rtl="0">
              <a:lnSpc>
                <a:spcPct val="115000"/>
              </a:lnSpc>
              <a:spcBef>
                <a:spcPts val="0"/>
              </a:spcBef>
              <a:spcAft>
                <a:spcPts val="0"/>
              </a:spcAft>
              <a:buClr>
                <a:srgbClr val="073763"/>
              </a:buClr>
              <a:buSzPts val="1800"/>
              <a:buFont typeface="Bree Serif"/>
              <a:buAutoNum type="arabicPeriod"/>
            </a:pPr>
            <a:r>
              <a:rPr lang="en">
                <a:solidFill>
                  <a:srgbClr val="073763"/>
                </a:solidFill>
                <a:latin typeface="Bree Serif"/>
                <a:ea typeface="Bree Serif"/>
                <a:cs typeface="Bree Serif"/>
                <a:sym typeface="Bree Serif"/>
              </a:rPr>
              <a:t>Albert Einstein: The Speed of Light</a:t>
            </a:r>
            <a:endParaRPr>
              <a:solidFill>
                <a:srgbClr val="073763"/>
              </a:solidFill>
              <a:latin typeface="Bree Serif"/>
              <a:ea typeface="Bree Serif"/>
              <a:cs typeface="Bree Serif"/>
              <a:sym typeface="Bree Serif"/>
            </a:endParaRPr>
          </a:p>
          <a:p>
            <a:pPr marL="2286000" lvl="0" indent="-342900" rtl="0">
              <a:lnSpc>
                <a:spcPct val="115000"/>
              </a:lnSpc>
              <a:spcBef>
                <a:spcPts val="0"/>
              </a:spcBef>
              <a:spcAft>
                <a:spcPts val="0"/>
              </a:spcAft>
              <a:buClr>
                <a:srgbClr val="073763"/>
              </a:buClr>
              <a:buSzPts val="1800"/>
              <a:buFont typeface="Bree Serif"/>
              <a:buAutoNum type="arabicPeriod"/>
            </a:pPr>
            <a:r>
              <a:rPr lang="en">
                <a:solidFill>
                  <a:srgbClr val="073763"/>
                </a:solidFill>
                <a:latin typeface="Bree Serif"/>
                <a:ea typeface="Bree Serif"/>
                <a:cs typeface="Bree Serif"/>
                <a:sym typeface="Bree Serif"/>
              </a:rPr>
              <a:t>Srinivasa Ramanujan: The Man Who Knew Infinity</a:t>
            </a:r>
            <a:endParaRPr>
              <a:solidFill>
                <a:srgbClr val="073763"/>
              </a:solidFill>
              <a:latin typeface="Bree Serif"/>
              <a:ea typeface="Bree Serif"/>
              <a:cs typeface="Bree Serif"/>
              <a:sym typeface="Bree Serif"/>
            </a:endParaRPr>
          </a:p>
          <a:p>
            <a:pPr marL="2286000" lvl="0" indent="-342900" rtl="0">
              <a:lnSpc>
                <a:spcPct val="115000"/>
              </a:lnSpc>
              <a:spcBef>
                <a:spcPts val="0"/>
              </a:spcBef>
              <a:spcAft>
                <a:spcPts val="0"/>
              </a:spcAft>
              <a:buClr>
                <a:srgbClr val="073763"/>
              </a:buClr>
              <a:buSzPts val="1800"/>
              <a:buFont typeface="Bree Serif"/>
              <a:buAutoNum type="arabicPeriod"/>
            </a:pPr>
            <a:r>
              <a:rPr lang="en">
                <a:solidFill>
                  <a:srgbClr val="073763"/>
                </a:solidFill>
                <a:latin typeface="Bree Serif"/>
                <a:ea typeface="Bree Serif"/>
                <a:cs typeface="Bree Serif"/>
                <a:sym typeface="Bree Serif"/>
              </a:rPr>
              <a:t>Robert Louis Stevenson: A Fine Bogey Tale</a:t>
            </a:r>
            <a:endParaRPr>
              <a:solidFill>
                <a:srgbClr val="073763"/>
              </a:solidFill>
              <a:latin typeface="Bree Serif"/>
              <a:ea typeface="Bree Serif"/>
              <a:cs typeface="Bree Serif"/>
              <a:sym typeface="Bree Serif"/>
            </a:endParaRPr>
          </a:p>
          <a:p>
            <a:pPr marL="2286000" lvl="0" indent="-342900" rtl="0">
              <a:lnSpc>
                <a:spcPct val="115000"/>
              </a:lnSpc>
              <a:spcBef>
                <a:spcPts val="0"/>
              </a:spcBef>
              <a:spcAft>
                <a:spcPts val="0"/>
              </a:spcAft>
              <a:buClr>
                <a:srgbClr val="073763"/>
              </a:buClr>
              <a:buSzPts val="1800"/>
              <a:buFont typeface="Bree Serif"/>
              <a:buAutoNum type="arabicPeriod"/>
            </a:pPr>
            <a:r>
              <a:rPr lang="en">
                <a:solidFill>
                  <a:srgbClr val="073763"/>
                </a:solidFill>
                <a:latin typeface="Bree Serif"/>
                <a:ea typeface="Bree Serif"/>
                <a:cs typeface="Bree Serif"/>
                <a:sym typeface="Bree Serif"/>
              </a:rPr>
              <a:t>Otto Loewi: Nerve Impulse Breakthrough</a:t>
            </a:r>
            <a:endParaRPr>
              <a:solidFill>
                <a:srgbClr val="073763"/>
              </a:solidFill>
              <a:latin typeface="Bree Serif"/>
              <a:ea typeface="Bree Serif"/>
              <a:cs typeface="Bree Serif"/>
              <a:sym typeface="Bree Serif"/>
            </a:endParaRPr>
          </a:p>
          <a:p>
            <a:pPr marL="2286000" lvl="0" indent="-342900" rtl="0">
              <a:lnSpc>
                <a:spcPct val="115000"/>
              </a:lnSpc>
              <a:spcBef>
                <a:spcPts val="0"/>
              </a:spcBef>
              <a:spcAft>
                <a:spcPts val="0"/>
              </a:spcAft>
              <a:buClr>
                <a:srgbClr val="073763"/>
              </a:buClr>
              <a:buSzPts val="1800"/>
              <a:buFont typeface="Bree Serif"/>
              <a:buAutoNum type="arabicPeriod"/>
            </a:pPr>
            <a:r>
              <a:rPr lang="en">
                <a:solidFill>
                  <a:srgbClr val="073763"/>
                </a:solidFill>
                <a:latin typeface="Bree Serif"/>
                <a:ea typeface="Bree Serif"/>
                <a:cs typeface="Bree Serif"/>
                <a:sym typeface="Bree Serif"/>
              </a:rPr>
              <a:t>August Kekulé: The Ouroboros Benzene Dream</a:t>
            </a:r>
            <a:endParaRPr>
              <a:solidFill>
                <a:srgbClr val="073763"/>
              </a:solidFill>
              <a:latin typeface="Bree Serif"/>
              <a:ea typeface="Bree Serif"/>
              <a:cs typeface="Bree Serif"/>
              <a:sym typeface="Bree Serif"/>
            </a:endParaRPr>
          </a:p>
          <a:p>
            <a:pPr marL="0" lvl="0" indent="0" rtl="0">
              <a:lnSpc>
                <a:spcPct val="115000"/>
              </a:lnSpc>
              <a:spcBef>
                <a:spcPts val="1600"/>
              </a:spcBef>
              <a:spcAft>
                <a:spcPts val="0"/>
              </a:spcAft>
              <a:buNone/>
            </a:pPr>
            <a:endParaRPr>
              <a:solidFill>
                <a:srgbClr val="073763"/>
              </a:solidFill>
              <a:latin typeface="Bree Serif"/>
              <a:ea typeface="Bree Serif"/>
              <a:cs typeface="Bree Serif"/>
              <a:sym typeface="Bree Serif"/>
            </a:endParaRPr>
          </a:p>
          <a:p>
            <a:pPr marL="0" lvl="0" indent="0" rtl="0">
              <a:lnSpc>
                <a:spcPct val="100000"/>
              </a:lnSpc>
              <a:spcBef>
                <a:spcPts val="1600"/>
              </a:spcBef>
              <a:spcAft>
                <a:spcPts val="0"/>
              </a:spcAft>
              <a:buNone/>
            </a:pPr>
            <a:endParaRPr>
              <a:solidFill>
                <a:srgbClr val="073763"/>
              </a:solidFill>
              <a:latin typeface="Bree Serif"/>
              <a:ea typeface="Bree Serif"/>
              <a:cs typeface="Bree Serif"/>
              <a:sym typeface="Bree Serif"/>
            </a:endParaRPr>
          </a:p>
          <a:p>
            <a:pPr marL="0" lvl="0" indent="0" rtl="0">
              <a:lnSpc>
                <a:spcPct val="100000"/>
              </a:lnSpc>
              <a:spcBef>
                <a:spcPts val="1600"/>
              </a:spcBef>
              <a:spcAft>
                <a:spcPts val="0"/>
              </a:spcAft>
              <a:buNone/>
            </a:pPr>
            <a:endParaRPr>
              <a:solidFill>
                <a:srgbClr val="073763"/>
              </a:solidFill>
              <a:latin typeface="Bree Serif"/>
              <a:ea typeface="Bree Serif"/>
              <a:cs typeface="Bree Serif"/>
              <a:sym typeface="Bree Serif"/>
            </a:endParaRPr>
          </a:p>
          <a:p>
            <a:pPr marL="0" lvl="0" indent="0" rtl="0">
              <a:lnSpc>
                <a:spcPct val="100000"/>
              </a:lnSpc>
              <a:spcBef>
                <a:spcPts val="1600"/>
              </a:spcBef>
              <a:spcAft>
                <a:spcPts val="0"/>
              </a:spcAft>
              <a:buNone/>
            </a:pPr>
            <a:endParaRPr>
              <a:solidFill>
                <a:srgbClr val="073763"/>
              </a:solidFill>
              <a:latin typeface="Bree Serif"/>
              <a:ea typeface="Bree Serif"/>
              <a:cs typeface="Bree Serif"/>
              <a:sym typeface="Bree Serif"/>
            </a:endParaRPr>
          </a:p>
          <a:p>
            <a:pPr marL="0" lvl="0" indent="0" rtl="0">
              <a:lnSpc>
                <a:spcPct val="100000"/>
              </a:lnSpc>
              <a:spcBef>
                <a:spcPts val="1600"/>
              </a:spcBef>
              <a:spcAft>
                <a:spcPts val="1600"/>
              </a:spcAft>
              <a:buNone/>
            </a:pPr>
            <a:endParaRPr>
              <a:solidFill>
                <a:srgbClr val="073763"/>
              </a:solidFill>
              <a:latin typeface="Bree Serif"/>
              <a:ea typeface="Bree Serif"/>
              <a:cs typeface="Bree Serif"/>
              <a:sym typeface="Bree Serif"/>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3"/>
                                        </p:tgtEl>
                                        <p:attrNameLst>
                                          <p:attrName>style.visibility</p:attrName>
                                        </p:attrNameLst>
                                      </p:cBhvr>
                                      <p:to>
                                        <p:strVal val="visible"/>
                                      </p:to>
                                    </p:set>
                                    <p:anim calcmode="lin" valueType="num">
                                      <p:cBhvr additive="base">
                                        <p:cTn id="7" dur="1000"/>
                                        <p:tgtEl>
                                          <p:spTgt spid="133"/>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0"/>
                                  </p:stCondLst>
                                  <p:childTnLst>
                                    <p:set>
                                      <p:cBhvr>
                                        <p:cTn id="9" dur="1" fill="hold">
                                          <p:stCondLst>
                                            <p:cond delay="0"/>
                                          </p:stCondLst>
                                        </p:cTn>
                                        <p:tgtEl>
                                          <p:spTgt spid="134"/>
                                        </p:tgtEl>
                                        <p:attrNameLst>
                                          <p:attrName>style.visibility</p:attrName>
                                        </p:attrNameLst>
                                      </p:cBhvr>
                                      <p:to>
                                        <p:strVal val="visible"/>
                                      </p:to>
                                    </p:set>
                                    <p:animEffect transition="in" filter="fade">
                                      <p:cBhvr>
                                        <p:cTn id="10" dur="10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265500" y="978750"/>
            <a:ext cx="4045200" cy="1509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The challenge</a:t>
            </a:r>
            <a:endParaRPr/>
          </a:p>
        </p:txBody>
      </p:sp>
      <p:sp>
        <p:nvSpPr>
          <p:cNvPr id="140" name="Shape 140"/>
          <p:cNvSpPr txBox="1">
            <a:spLocks noGrp="1"/>
          </p:cNvSpPr>
          <p:nvPr>
            <p:ph type="body" idx="2"/>
          </p:nvPr>
        </p:nvSpPr>
        <p:spPr>
          <a:xfrm>
            <a:off x="4850600" y="88900"/>
            <a:ext cx="3837000" cy="4813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endParaRPr sz="1600">
              <a:solidFill>
                <a:srgbClr val="FFFFFF"/>
              </a:solidFill>
              <a:latin typeface="Arial"/>
              <a:ea typeface="Arial"/>
              <a:cs typeface="Arial"/>
              <a:sym typeface="Arial"/>
            </a:endParaRPr>
          </a:p>
          <a:p>
            <a:pPr marL="0" lvl="0" indent="0" rtl="0">
              <a:spcBef>
                <a:spcPts val="0"/>
              </a:spcBef>
              <a:spcAft>
                <a:spcPts val="0"/>
              </a:spcAft>
              <a:buNone/>
            </a:pPr>
            <a:endParaRPr sz="1600">
              <a:solidFill>
                <a:srgbClr val="FFFFFF"/>
              </a:solidFill>
              <a:latin typeface="Arial"/>
              <a:ea typeface="Arial"/>
              <a:cs typeface="Arial"/>
              <a:sym typeface="Arial"/>
            </a:endParaRPr>
          </a:p>
          <a:p>
            <a:pPr marL="0" lvl="0" indent="0" rtl="0">
              <a:spcBef>
                <a:spcPts val="0"/>
              </a:spcBef>
              <a:spcAft>
                <a:spcPts val="0"/>
              </a:spcAft>
              <a:buNone/>
            </a:pPr>
            <a:r>
              <a:rPr lang="en" sz="1600" b="1">
                <a:solidFill>
                  <a:srgbClr val="FFFFFF"/>
                </a:solidFill>
                <a:latin typeface="Arial"/>
                <a:ea typeface="Arial"/>
                <a:cs typeface="Arial"/>
                <a:sym typeface="Arial"/>
              </a:rPr>
              <a:t>According to a recent survey:-</a:t>
            </a:r>
            <a:endParaRPr sz="1600" b="1">
              <a:solidFill>
                <a:srgbClr val="FFFFFF"/>
              </a:solidFill>
              <a:latin typeface="Arial"/>
              <a:ea typeface="Arial"/>
              <a:cs typeface="Arial"/>
              <a:sym typeface="Arial"/>
            </a:endParaRPr>
          </a:p>
          <a:p>
            <a:pPr marL="0" lvl="0" indent="0" rtl="0">
              <a:spcBef>
                <a:spcPts val="0"/>
              </a:spcBef>
              <a:spcAft>
                <a:spcPts val="0"/>
              </a:spcAft>
              <a:buNone/>
            </a:pPr>
            <a:endParaRPr sz="1600">
              <a:solidFill>
                <a:srgbClr val="FFFFFF"/>
              </a:solidFill>
              <a:latin typeface="Arial"/>
              <a:ea typeface="Arial"/>
              <a:cs typeface="Arial"/>
              <a:sym typeface="Arial"/>
            </a:endParaRPr>
          </a:p>
          <a:p>
            <a:pPr marL="457200" lvl="0" indent="-330200" rtl="0">
              <a:spcBef>
                <a:spcPts val="0"/>
              </a:spcBef>
              <a:spcAft>
                <a:spcPts val="0"/>
              </a:spcAft>
              <a:buClr>
                <a:srgbClr val="FFFFFF"/>
              </a:buClr>
              <a:buSzPts val="1600"/>
              <a:buFont typeface="Arial"/>
              <a:buChar char="●"/>
            </a:pPr>
            <a:r>
              <a:rPr lang="en" sz="1600">
                <a:solidFill>
                  <a:srgbClr val="FFFFFF"/>
                </a:solidFill>
                <a:latin typeface="Arial"/>
                <a:ea typeface="Arial"/>
                <a:cs typeface="Arial"/>
                <a:sym typeface="Arial"/>
              </a:rPr>
              <a:t>52.9% people suffer from insufficient sleep</a:t>
            </a:r>
            <a:endParaRPr sz="1600">
              <a:solidFill>
                <a:srgbClr val="FFFFFF"/>
              </a:solidFill>
              <a:latin typeface="Arial"/>
              <a:ea typeface="Arial"/>
              <a:cs typeface="Arial"/>
              <a:sym typeface="Arial"/>
            </a:endParaRPr>
          </a:p>
          <a:p>
            <a:pPr marL="457200" lvl="0" indent="-330200" rtl="0">
              <a:spcBef>
                <a:spcPts val="0"/>
              </a:spcBef>
              <a:spcAft>
                <a:spcPts val="0"/>
              </a:spcAft>
              <a:buClr>
                <a:srgbClr val="FFFFFF"/>
              </a:buClr>
              <a:buSzPts val="1600"/>
              <a:buFont typeface="Arial"/>
              <a:buChar char="●"/>
            </a:pPr>
            <a:r>
              <a:rPr lang="en" sz="1600">
                <a:solidFill>
                  <a:srgbClr val="FFFFFF"/>
                </a:solidFill>
                <a:latin typeface="Arial"/>
                <a:ea typeface="Arial"/>
                <a:cs typeface="Arial"/>
                <a:sym typeface="Arial"/>
              </a:rPr>
              <a:t>10% take sleeping pills. </a:t>
            </a:r>
            <a:endParaRPr sz="1600">
              <a:solidFill>
                <a:srgbClr val="FFFFFF"/>
              </a:solidFill>
              <a:latin typeface="Arial"/>
              <a:ea typeface="Arial"/>
              <a:cs typeface="Arial"/>
              <a:sym typeface="Arial"/>
            </a:endParaRPr>
          </a:p>
          <a:p>
            <a:pPr marL="457200" lvl="0" indent="-330200" rtl="0">
              <a:spcBef>
                <a:spcPts val="0"/>
              </a:spcBef>
              <a:spcAft>
                <a:spcPts val="0"/>
              </a:spcAft>
              <a:buClr>
                <a:srgbClr val="FFFFFF"/>
              </a:buClr>
              <a:buSzPts val="1600"/>
              <a:buFont typeface="Arial"/>
              <a:buChar char="●"/>
            </a:pPr>
            <a:r>
              <a:rPr lang="en" sz="1600">
                <a:solidFill>
                  <a:srgbClr val="FFFFFF"/>
                </a:solidFill>
                <a:latin typeface="Arial"/>
                <a:ea typeface="Arial"/>
                <a:cs typeface="Arial"/>
                <a:sym typeface="Arial"/>
              </a:rPr>
              <a:t>Survey method) conducted via Google forms was 140 people.</a:t>
            </a:r>
            <a:endParaRPr sz="1600">
              <a:solidFill>
                <a:srgbClr val="FFFFFF"/>
              </a:solidFill>
              <a:latin typeface="Arial"/>
              <a:ea typeface="Arial"/>
              <a:cs typeface="Arial"/>
              <a:sym typeface="Arial"/>
            </a:endParaRPr>
          </a:p>
          <a:p>
            <a:pPr marL="0" lvl="0" indent="0" rtl="0">
              <a:spcBef>
                <a:spcPts val="0"/>
              </a:spcBef>
              <a:spcAft>
                <a:spcPts val="0"/>
              </a:spcAft>
              <a:buNone/>
            </a:pPr>
            <a:endParaRPr sz="1600">
              <a:solidFill>
                <a:srgbClr val="FFFFFF"/>
              </a:solidFill>
              <a:latin typeface="Arial"/>
              <a:ea typeface="Arial"/>
              <a:cs typeface="Arial"/>
              <a:sym typeface="Arial"/>
            </a:endParaRPr>
          </a:p>
          <a:p>
            <a:pPr marL="0" lvl="0" indent="0" rtl="0">
              <a:spcBef>
                <a:spcPts val="0"/>
              </a:spcBef>
              <a:spcAft>
                <a:spcPts val="0"/>
              </a:spcAft>
              <a:buNone/>
            </a:pPr>
            <a:r>
              <a:rPr lang="en" sz="1600" b="1">
                <a:solidFill>
                  <a:srgbClr val="FFFFFF"/>
                </a:solidFill>
                <a:latin typeface="Arial"/>
                <a:ea typeface="Arial"/>
                <a:cs typeface="Arial"/>
                <a:sym typeface="Arial"/>
              </a:rPr>
              <a:t>Insufficient sleep leads to severe consequences to one’s physical health and results in mental disorders.</a:t>
            </a:r>
            <a:endParaRPr sz="1600" b="1">
              <a:solidFill>
                <a:srgbClr val="FFFFFF"/>
              </a:solidFill>
              <a:latin typeface="Arial"/>
              <a:ea typeface="Arial"/>
              <a:cs typeface="Arial"/>
              <a:sym typeface="Arial"/>
            </a:endParaRPr>
          </a:p>
          <a:p>
            <a:pPr marL="457200" lvl="0" indent="457200" rtl="0">
              <a:spcBef>
                <a:spcPts val="0"/>
              </a:spcBef>
              <a:spcAft>
                <a:spcPts val="0"/>
              </a:spcAft>
              <a:buNone/>
            </a:pPr>
            <a:r>
              <a:rPr lang="en" sz="1600" b="1">
                <a:solidFill>
                  <a:srgbClr val="FFFFFF"/>
                </a:solidFill>
                <a:latin typeface="Arial"/>
                <a:ea typeface="Arial"/>
                <a:cs typeface="Arial"/>
                <a:sym typeface="Arial"/>
              </a:rPr>
              <a:t>Survey Conducted by :</a:t>
            </a:r>
            <a:endParaRPr sz="1600" b="1">
              <a:solidFill>
                <a:srgbClr val="FFFFFF"/>
              </a:solidFill>
              <a:latin typeface="Arial"/>
              <a:ea typeface="Arial"/>
              <a:cs typeface="Arial"/>
              <a:sym typeface="Arial"/>
            </a:endParaRPr>
          </a:p>
          <a:p>
            <a:pPr marL="457200" lvl="0" indent="457200" rtl="0">
              <a:spcBef>
                <a:spcPts val="0"/>
              </a:spcBef>
              <a:spcAft>
                <a:spcPts val="0"/>
              </a:spcAft>
              <a:buNone/>
            </a:pPr>
            <a:r>
              <a:rPr lang="en" sz="1600" b="1">
                <a:solidFill>
                  <a:srgbClr val="FFFFFF"/>
                </a:solidFill>
                <a:latin typeface="Arial"/>
                <a:ea typeface="Arial"/>
                <a:cs typeface="Arial"/>
                <a:sym typeface="Arial"/>
              </a:rPr>
              <a:t>Parn Narang</a:t>
            </a:r>
            <a:endParaRPr sz="1600" b="1">
              <a:solidFill>
                <a:srgbClr val="FFFFFF"/>
              </a:solidFill>
              <a:latin typeface="Arial"/>
              <a:ea typeface="Arial"/>
              <a:cs typeface="Arial"/>
              <a:sym typeface="Arial"/>
            </a:endParaRPr>
          </a:p>
          <a:p>
            <a:pPr marL="457200" lvl="0" indent="457200" rtl="0">
              <a:spcBef>
                <a:spcPts val="0"/>
              </a:spcBef>
              <a:spcAft>
                <a:spcPts val="0"/>
              </a:spcAft>
              <a:buNone/>
            </a:pPr>
            <a:r>
              <a:rPr lang="en" sz="1600" b="1">
                <a:solidFill>
                  <a:srgbClr val="FFFFFF"/>
                </a:solidFill>
                <a:latin typeface="Arial"/>
                <a:ea typeface="Arial"/>
                <a:cs typeface="Arial"/>
                <a:sym typeface="Arial"/>
              </a:rPr>
              <a:t>Rajveer Oswal</a:t>
            </a:r>
            <a:endParaRPr sz="1600" b="1">
              <a:solidFill>
                <a:srgbClr val="FFFFFF"/>
              </a:solidFill>
              <a:latin typeface="Arial"/>
              <a:ea typeface="Arial"/>
              <a:cs typeface="Arial"/>
              <a:sym typeface="Arial"/>
            </a:endParaRPr>
          </a:p>
          <a:p>
            <a:pPr marL="0" lvl="0" indent="0">
              <a:spcBef>
                <a:spcPts val="0"/>
              </a:spcBef>
              <a:spcAft>
                <a:spcPts val="0"/>
              </a:spcAft>
              <a:buNone/>
            </a:pPr>
            <a:endParaRPr sz="1600">
              <a:solidFill>
                <a:srgbClr val="FFFFFF"/>
              </a:solidFill>
              <a:highlight>
                <a:srgbClr val="FFFF00"/>
              </a:highlight>
              <a:latin typeface="Arial"/>
              <a:ea typeface="Arial"/>
              <a:cs typeface="Arial"/>
              <a:sym typeface="Arial"/>
            </a:endParaRPr>
          </a:p>
          <a:p>
            <a:pPr marL="0" lvl="0" indent="0">
              <a:spcBef>
                <a:spcPts val="1600"/>
              </a:spcBef>
              <a:spcAft>
                <a:spcPts val="1600"/>
              </a:spcAft>
              <a:buNone/>
            </a:pPr>
            <a:endParaRPr sz="1600">
              <a:solidFill>
                <a:srgbClr val="FFFFFF"/>
              </a:solidFill>
              <a:highlight>
                <a:srgbClr val="FFFF00"/>
              </a:highlight>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1000"/>
                                        <p:tgtEl>
                                          <p:spTgt spid="139"/>
                                        </p:tgtEl>
                                      </p:cBhvr>
                                    </p:animEffect>
                                  </p:childTnLst>
                                </p:cTn>
                              </p:par>
                              <p:par>
                                <p:cTn id="8" presetID="10" presetClass="entr" presetSubtype="0" fill="hold" nodeType="withEffect">
                                  <p:stCondLst>
                                    <p:cond delay="0"/>
                                  </p:stCondLst>
                                  <p:childTnLst>
                                    <p:set>
                                      <p:cBhvr>
                                        <p:cTn id="9" dur="1" fill="hold">
                                          <p:stCondLst>
                                            <p:cond delay="0"/>
                                          </p:stCondLst>
                                        </p:cTn>
                                        <p:tgtEl>
                                          <p:spTgt spid="140"/>
                                        </p:tgtEl>
                                        <p:attrNameLst>
                                          <p:attrName>style.visibility</p:attrName>
                                        </p:attrNameLst>
                                      </p:cBhvr>
                                      <p:to>
                                        <p:strVal val="visible"/>
                                      </p:to>
                                    </p:set>
                                    <p:animEffect transition="in" filter="fade">
                                      <p:cBhvr>
                                        <p:cTn id="10"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spcBef>
                <a:spcPts val="0"/>
              </a:spcBef>
              <a:spcAft>
                <a:spcPts val="1600"/>
              </a:spcAft>
              <a:buNone/>
            </a:pPr>
            <a:endParaRPr/>
          </a:p>
        </p:txBody>
      </p:sp>
      <p:pic>
        <p:nvPicPr>
          <p:cNvPr id="146" name="Shape 146"/>
          <p:cNvPicPr preferRelativeResize="0"/>
          <p:nvPr/>
        </p:nvPicPr>
        <p:blipFill>
          <a:blip r:embed="rId3">
            <a:alphaModFix/>
          </a:blip>
          <a:stretch>
            <a:fillRect/>
          </a:stretch>
        </p:blipFill>
        <p:spPr>
          <a:xfrm>
            <a:off x="25400" y="-9787"/>
            <a:ext cx="9207500" cy="516308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Shape 151"/>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Shape 156"/>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488</Words>
  <Application>Microsoft Office PowerPoint</Application>
  <PresentationFormat>On-screen Show (16:9)</PresentationFormat>
  <Paragraphs>53</Paragraphs>
  <Slides>20</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Proxima Nova</vt:lpstr>
      <vt:lpstr>Pacifico</vt:lpstr>
      <vt:lpstr>Times New Roman</vt:lpstr>
      <vt:lpstr>Josefin Slab</vt:lpstr>
      <vt:lpstr>Arial</vt:lpstr>
      <vt:lpstr>Caveat</vt:lpstr>
      <vt:lpstr>Bree Serif</vt:lpstr>
      <vt:lpstr>Simple Light</vt:lpstr>
      <vt:lpstr>Spearmint</vt:lpstr>
      <vt:lpstr>REM - SWAPAN</vt:lpstr>
      <vt:lpstr>PowerPoint Presentation</vt:lpstr>
      <vt:lpstr>REM  - SWAPAN</vt:lpstr>
      <vt:lpstr>EXECUTIVE SUMMARY </vt:lpstr>
      <vt:lpstr>10 Dreams That Changed Human History  </vt:lpstr>
      <vt:lpstr>The challenge</vt:lpstr>
      <vt:lpstr>PowerPoint Presentation</vt:lpstr>
      <vt:lpstr>PowerPoint Presentation</vt:lpstr>
      <vt:lpstr>PowerPoint Presentation</vt:lpstr>
      <vt:lpstr>PowerPoint Presentation</vt:lpstr>
      <vt:lpstr>PowerPoint Presentation</vt:lpstr>
      <vt:lpstr>The hypothesis </vt:lpstr>
      <vt:lpstr>PowerPoint Presentation</vt:lpstr>
      <vt:lpstr>Regular Sleep Graph</vt:lpstr>
      <vt:lpstr>Irregular Sleep Graph</vt:lpstr>
      <vt:lpstr>Disturbed Sleep Graph</vt:lpstr>
      <vt:lpstr>Do You Know?</vt:lpstr>
      <vt:lpstr>My Discoveries</vt:lpstr>
      <vt:lpstr>Takeaway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 - SWAPAN</dc:title>
  <dc:creator>Mona</dc:creator>
  <cp:lastModifiedBy>Monica Joshi</cp:lastModifiedBy>
  <cp:revision>2</cp:revision>
  <dcterms:modified xsi:type="dcterms:W3CDTF">2018-04-28T04:16:12Z</dcterms:modified>
</cp:coreProperties>
</file>