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0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03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9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1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5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4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5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7BAE72E-54B5-42C7-96C9-75D898CB9C9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858BBE5-63C9-4680-9BE1-90205DE1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8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hdphoto" Target="../media/hdphoto2.wdp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E4F5-A195-4E3A-B6CD-19DE359A36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Innovation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63DFD-E9C2-4778-8149-A052944FCE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Process and Proceeds</a:t>
            </a:r>
          </a:p>
        </p:txBody>
      </p:sp>
    </p:spTree>
    <p:extLst>
      <p:ext uri="{BB962C8B-B14F-4D97-AF65-F5344CB8AC3E}">
        <p14:creationId xmlns:p14="http://schemas.microsoft.com/office/powerpoint/2010/main" val="304362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0AFD-F97D-40BF-908A-168BD2A6A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Guest </a:t>
            </a:r>
            <a:r>
              <a:rPr lang="en-US" dirty="0" err="1"/>
              <a:t>speakING</a:t>
            </a:r>
            <a:r>
              <a:rPr lang="en-US" dirty="0"/>
              <a:t> session of Innovation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4FCFE-163A-4156-9F3E-9024BCE31BA2}"/>
              </a:ext>
            </a:extLst>
          </p:cNvPr>
          <p:cNvSpPr txBox="1"/>
          <p:nvPr/>
        </p:nvSpPr>
        <p:spPr>
          <a:xfrm>
            <a:off x="4671822" y="4889615"/>
            <a:ext cx="3425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Mr</a:t>
            </a:r>
            <a:r>
              <a:rPr lang="en-US" dirty="0"/>
              <a:t> Kailash Chandra,  Senior Education Officer</a:t>
            </a:r>
          </a:p>
          <a:p>
            <a:r>
              <a:rPr lang="en-US" dirty="0"/>
              <a:t>NATIONAL SCIENCE CENTRE DELHI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BFF6E-C999-41EC-9CC6-8D97F6D9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" y="3397561"/>
            <a:ext cx="4134612" cy="3100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290C0F-0AC7-424D-8E86-194CB4125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5352" y="2252726"/>
            <a:ext cx="4659376" cy="3494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349A86-2B88-4310-9830-20D7FB817F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3804" r="13280"/>
          <a:stretch/>
        </p:blipFill>
        <p:spPr>
          <a:xfrm>
            <a:off x="1533906" y="1568110"/>
            <a:ext cx="3246120" cy="29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01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4">
            <a:extLst>
              <a:ext uri="{FF2B5EF4-FFF2-40B4-BE49-F238E27FC236}">
                <a16:creationId xmlns:a16="http://schemas.microsoft.com/office/drawing/2014/main" id="{88AC89AB-A17C-46F7-B061-DE8A3339C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EE87EBC6-3075-4F1C-819A-E8FE618EBF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id="{790314CB-54E3-4B0A-BC84-E191900655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20">
            <a:extLst>
              <a:ext uri="{FF2B5EF4-FFF2-40B4-BE49-F238E27FC236}">
                <a16:creationId xmlns:a16="http://schemas.microsoft.com/office/drawing/2014/main" id="{68ACF3A2-127D-4E67-91BD-C1BED69D61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ECBADA-8A2F-40C5-9B9B-5AB5477795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1C4E588-EBB5-421B-AF74-18741C4A31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47" name="Rectangle 24">
            <a:extLst>
              <a:ext uri="{FF2B5EF4-FFF2-40B4-BE49-F238E27FC236}">
                <a16:creationId xmlns:a16="http://schemas.microsoft.com/office/drawing/2014/main" id="{7BB86BAD-E9DF-41D0-BE44-843F9221B3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Rectangle 26">
            <a:extLst>
              <a:ext uri="{FF2B5EF4-FFF2-40B4-BE49-F238E27FC236}">
                <a16:creationId xmlns:a16="http://schemas.microsoft.com/office/drawing/2014/main" id="{C823DAD7-11B6-4032-9FB6-5A5205C060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81" y="822325"/>
            <a:ext cx="4795597" cy="4726447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C819F68D-5FE2-47FA-BBBA-4A28803B1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1793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1AE037E7-8429-4235-8FE6-13D03021BE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5660098"/>
            <a:ext cx="1091793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22535F-266A-40C7-AF9E-6705F7D71D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18423"/>
          <a:stretch/>
        </p:blipFill>
        <p:spPr>
          <a:xfrm>
            <a:off x="5574620" y="2853711"/>
            <a:ext cx="2823945" cy="26927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084952-7B71-4771-BB37-AE89A86A91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452"/>
          <a:stretch/>
        </p:blipFill>
        <p:spPr>
          <a:xfrm>
            <a:off x="5574619" y="822324"/>
            <a:ext cx="2823945" cy="19177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769A42-F009-424E-9EAB-E496434EB1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r="20085"/>
          <a:stretch/>
        </p:blipFill>
        <p:spPr>
          <a:xfrm>
            <a:off x="8532507" y="811325"/>
            <a:ext cx="2823945" cy="26927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5A00-5820-4318-9416-C74EF63B0E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152"/>
          <a:stretch/>
        </p:blipFill>
        <p:spPr>
          <a:xfrm>
            <a:off x="8521491" y="3623212"/>
            <a:ext cx="2845976" cy="191779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1E91D83-20E9-4CF1-A6A3-2FB16A978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13081" y="5280848"/>
            <a:ext cx="1080904" cy="1080902"/>
            <a:chOff x="9685338" y="4460675"/>
            <a:chExt cx="1080904" cy="108090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FF83D48-C066-41B4-9AB2-87C9B0ED0B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895ED39-CE62-46D6-91C9-6005B230BA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FB476C-5251-40F1-9178-6C7A8DFA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26" y="933651"/>
            <a:ext cx="4351618" cy="37572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 kern="1200" cap="all" baseline="0">
                <a:blipFill dpi="0" rotWithShape="1">
                  <a:blip r:embed="rId4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INNOVATION CLUB MEETS</a:t>
            </a:r>
          </a:p>
        </p:txBody>
      </p:sp>
    </p:spTree>
    <p:extLst>
      <p:ext uri="{BB962C8B-B14F-4D97-AF65-F5344CB8AC3E}">
        <p14:creationId xmlns:p14="http://schemas.microsoft.com/office/powerpoint/2010/main" val="1930012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461D8-6E5B-4A86-8340-201456F2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38200"/>
            <a:ext cx="10058400" cy="104335"/>
          </a:xfrm>
        </p:spPr>
        <p:txBody>
          <a:bodyPr>
            <a:normAutofit fontScale="90000"/>
          </a:bodyPr>
          <a:lstStyle/>
          <a:p>
            <a:r>
              <a:rPr lang="en-US" dirty="0"/>
              <a:t>Innovation- Best out of waste</a:t>
            </a:r>
            <a:br>
              <a:rPr lang="en-US" dirty="0"/>
            </a:br>
            <a:r>
              <a:rPr lang="en-US" dirty="0"/>
              <a:t>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BF2DB-1B7E-4E7B-8AC7-9EDA6A27C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453" y="2172522"/>
            <a:ext cx="4746909" cy="2751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BFB8EA-B774-4625-9F43-7B30D4516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04" y="1174975"/>
            <a:ext cx="3437782" cy="47469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AAEE2F-7530-401B-A862-863497FB17C4}"/>
              </a:ext>
            </a:extLst>
          </p:cNvPr>
          <p:cNvSpPr/>
          <p:nvPr/>
        </p:nvSpPr>
        <p:spPr>
          <a:xfrm>
            <a:off x="8047047" y="5921884"/>
            <a:ext cx="333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Eco-cooler from waste bottles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5430E4-07F8-4151-AC16-C3BD89596FEB}"/>
              </a:ext>
            </a:extLst>
          </p:cNvPr>
          <p:cNvSpPr/>
          <p:nvPr/>
        </p:nvSpPr>
        <p:spPr>
          <a:xfrm>
            <a:off x="568814" y="5921884"/>
            <a:ext cx="3572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Garbage enzyme from fruit and </a:t>
            </a:r>
          </a:p>
          <a:p>
            <a:r>
              <a:rPr lang="en-US" dirty="0"/>
              <a:t>Vegetable Waste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86F938-C9C1-44BC-AF37-C11425DC3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2187" y="1790234"/>
            <a:ext cx="4746910" cy="35163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810D4D-37D6-4F59-BB49-E5B54E2285C3}"/>
              </a:ext>
            </a:extLst>
          </p:cNvPr>
          <p:cNvSpPr/>
          <p:nvPr/>
        </p:nvSpPr>
        <p:spPr>
          <a:xfrm>
            <a:off x="4738867" y="6060383"/>
            <a:ext cx="2004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Best Out of Waste</a:t>
            </a:r>
          </a:p>
        </p:txBody>
      </p:sp>
    </p:spTree>
    <p:extLst>
      <p:ext uri="{BB962C8B-B14F-4D97-AF65-F5344CB8AC3E}">
        <p14:creationId xmlns:p14="http://schemas.microsoft.com/office/powerpoint/2010/main" val="38942299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52</TotalTime>
  <Words>44</Words>
  <Application>Microsoft Office PowerPoint</Application>
  <PresentationFormat>Widescreen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Calibri</vt:lpstr>
      <vt:lpstr>Rockwell</vt:lpstr>
      <vt:lpstr>Rockwell Condensed</vt:lpstr>
      <vt:lpstr>Rockwell Extra Bold</vt:lpstr>
      <vt:lpstr>Wingdings</vt:lpstr>
      <vt:lpstr>Wood Type</vt:lpstr>
      <vt:lpstr>Innovation project</vt:lpstr>
      <vt:lpstr>Guest speakING session of Innovation</vt:lpstr>
      <vt:lpstr>INNOVATION CLUB MEETS</vt:lpstr>
      <vt:lpstr>Innovation- Best out of waste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project</dc:title>
  <dc:creator>Soma Singh</dc:creator>
  <cp:lastModifiedBy>Soma Singh</cp:lastModifiedBy>
  <cp:revision>5</cp:revision>
  <dcterms:created xsi:type="dcterms:W3CDTF">2018-05-14T11:38:13Z</dcterms:created>
  <dcterms:modified xsi:type="dcterms:W3CDTF">2018-05-14T12:30:25Z</dcterms:modified>
</cp:coreProperties>
</file>