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6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21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5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8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32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2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8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6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7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8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6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1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9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9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33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" TargetMode="External"/><Relationship Id="rId3" Type="http://schemas.openxmlformats.org/officeDocument/2006/relationships/hyperlink" Target="http://www.onthecommons.org/magazine/tag/maude-barlow" TargetMode="External"/><Relationship Id="rId7" Type="http://schemas.openxmlformats.org/officeDocument/2006/relationships/hyperlink" Target="https://madisonschmidt.wordpress.com/2013/09/29/flow-reflec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yangrayson.blogspot.com/2013/06/nature-photography-tip-moving-water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Waterfall_Lepena.JPG" TargetMode="Externa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cawst.org/poster_set/f7050959/water-sanitation-and-hygiene-poster-set-images-only#!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5/" TargetMode="External"/><Relationship Id="rId2" Type="http://schemas.openxmlformats.org/officeDocument/2006/relationships/hyperlink" Target="http://cute-pictures.blogspot.com/2010/10/beautiful-flowers-in-sky-background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geminisdgs.wikispaces.com/Clean+Water+and+Sanitation" TargetMode="External"/><Relationship Id="rId3" Type="http://schemas.openxmlformats.org/officeDocument/2006/relationships/hyperlink" Target="https://en.wikipedia.org/wiki/Water_supply_and_sanitation_in_Algeri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smagazine.org/issues/its-your-body/9-simple-steps-to-improve-your-health" TargetMode="External"/><Relationship Id="rId7" Type="http://schemas.openxmlformats.org/officeDocument/2006/relationships/hyperlink" Target="https://commons.wikimedia.org/wiki/File:Sanitation_Value_Chain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hyperlink" Target="http://www.braintrainingtools.org/skills/education-quotes-education-better-safeguard-than-army/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604.com/2012/08/italy-wins-2012-honda-celebration-of-light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A64187-E493-4F65-BEA6-58D09994B3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Clean water and sanitation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165E53-F958-44B3-8A75-61B7CFA4B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BY HASANPREET KAUR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AC957B-5036-46FD-9FE5-C19DBBD9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567225" y="1613472"/>
            <a:ext cx="3624775" cy="5110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4994A8-3019-4868-AC57-E3B0630CCFD6}"/>
              </a:ext>
            </a:extLst>
          </p:cNvPr>
          <p:cNvSpPr txBox="1"/>
          <p:nvPr/>
        </p:nvSpPr>
        <p:spPr>
          <a:xfrm>
            <a:off x="3610500" y="7004944"/>
            <a:ext cx="309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hlinkClick r:id="rId3" tooltip="http://www.onthecommons.org/magazine/tag/maude-barlow"/>
              </a:rPr>
              <a:t>This Photo</a:t>
            </a:r>
            <a:r>
              <a:rPr lang="en-IN" sz="900" dirty="0"/>
              <a:t> by Unknown Author is licensed under </a:t>
            </a:r>
            <a:r>
              <a:rPr lang="en-IN" sz="900" dirty="0">
                <a:hlinkClick r:id="rId4" tooltip="https://creativecommons.org/licenses/by-sa/3.0/"/>
              </a:rPr>
              <a:t>CC BY-SA</a:t>
            </a:r>
            <a:endParaRPr lang="en-IN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5B0FAC-7AF9-4857-9C7E-C8AE2CE24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014656" y="3298669"/>
            <a:ext cx="3105137" cy="3425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B74616-3B4F-48D5-9FC6-FF85CCFD99E7}"/>
              </a:ext>
            </a:extLst>
          </p:cNvPr>
          <p:cNvSpPr txBox="1"/>
          <p:nvPr/>
        </p:nvSpPr>
        <p:spPr>
          <a:xfrm>
            <a:off x="7014656" y="14596465"/>
            <a:ext cx="309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7" tooltip="https://madisonschmidt.wordpress.com/2013/09/29/flow-reflection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8" tooltip="https://creativecommons.org/licenses/by-nc-sa/4.0/"/>
              </a:rPr>
              <a:t>CC BY-NC-SA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57135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663F0-B348-404C-898A-FDA0F7AD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394487"/>
          </a:xfrm>
        </p:spPr>
        <p:txBody>
          <a:bodyPr/>
          <a:lstStyle/>
          <a:p>
            <a:r>
              <a:rPr lang="en-IN" u="sng" dirty="0">
                <a:latin typeface="Bernard MT Condensed" panose="02050806060905020404" pitchFamily="18" charset="0"/>
              </a:rPr>
              <a:t>CLEAN WATER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B39C06-505F-4DA8-BF04-52BA93722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highlight>
                  <a:srgbClr val="FF00FF"/>
                </a:highlight>
              </a:rPr>
              <a:t>CLEAN WATER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ABE6BF-665F-40F8-8FAE-7F917939F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3142119"/>
            <a:ext cx="5311775" cy="3086019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Bahnschrift SemiBold" panose="020B0502040204020203" pitchFamily="34" charset="0"/>
              </a:rPr>
              <a:t>CLEAN </a:t>
            </a:r>
            <a:r>
              <a:rPr lang="en-IN" sz="2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WATER</a:t>
            </a:r>
            <a:r>
              <a:rPr lang="en-IN" sz="2400" dirty="0">
                <a:latin typeface="Bahnschrift SemiBold" panose="020B0502040204020203" pitchFamily="34" charset="0"/>
              </a:rPr>
              <a:t> IS </a:t>
            </a:r>
            <a:r>
              <a:rPr lang="en-IN" sz="2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CRITICAL</a:t>
            </a:r>
            <a:r>
              <a:rPr lang="en-IN" sz="2400" dirty="0">
                <a:latin typeface="Bahnschrift SemiBold" panose="020B0502040204020203" pitchFamily="34" charset="0"/>
              </a:rPr>
              <a:t> TO SURVIVE , ITS ABSENCE CAN IMPACT THE HEALTH , FOOD SECURITY  AND LIVELIHOOD OF FAMILIES ACROSS THE WORLD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AB5418-27AC-49B2-97FC-9354B88CA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085982" y="2348902"/>
            <a:ext cx="106017" cy="169011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7D6ADC2-888A-4BD0-9F2E-CC1D0B6609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21415048">
            <a:off x="5524369" y="1075671"/>
            <a:ext cx="6726708" cy="575563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64EDB5-C674-450C-A5EF-14448A84EF04}"/>
              </a:ext>
            </a:extLst>
          </p:cNvPr>
          <p:cNvSpPr txBox="1"/>
          <p:nvPr/>
        </p:nvSpPr>
        <p:spPr>
          <a:xfrm>
            <a:off x="12674884" y="5761504"/>
            <a:ext cx="42988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hlinkClick r:id="rId3" tooltip="http://ryangrayson.blogspot.com/2013/06/nature-photography-tip-moving-water.html"/>
              </a:rPr>
              <a:t>This Photo</a:t>
            </a:r>
            <a:r>
              <a:rPr lang="en-IN" sz="900" dirty="0"/>
              <a:t> by Unknown Author is licensed under </a:t>
            </a:r>
            <a:r>
              <a:rPr lang="en-IN" sz="900" dirty="0">
                <a:hlinkClick r:id="rId4" tooltip="https://creativecommons.org/licenses/by-nc-nd/3.0/"/>
              </a:rPr>
              <a:t>CC BY-NC-ND</a:t>
            </a:r>
            <a:endParaRPr lang="en-IN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6F2709D-8C92-4D36-99E3-2CC8FBC14787}"/>
              </a:ext>
            </a:extLst>
          </p:cNvPr>
          <p:cNvSpPr txBox="1"/>
          <p:nvPr/>
        </p:nvSpPr>
        <p:spPr>
          <a:xfrm>
            <a:off x="1821025" y="7008000"/>
            <a:ext cx="8849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hlinkClick r:id="rId5" tooltip="http://commons.wikimedia.org/wiki/File:Waterfall_Lepena.JPG"/>
              </a:rPr>
              <a:t>This Photo</a:t>
            </a:r>
            <a:r>
              <a:rPr lang="en-IN" sz="900" dirty="0"/>
              <a:t> by Unknown Author is licensed under </a:t>
            </a:r>
            <a:r>
              <a:rPr lang="en-IN" sz="900" dirty="0">
                <a:hlinkClick r:id="rId6" tooltip="https://creativecommons.org/licenses/by-sa/3.0/"/>
              </a:rPr>
              <a:t>CC BY-SA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3710599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FFBECA6-C09E-4626-B62D-B971E403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104" y="-463825"/>
            <a:ext cx="8610600" cy="1961322"/>
          </a:xfrm>
        </p:spPr>
        <p:txBody>
          <a:bodyPr/>
          <a:lstStyle/>
          <a:p>
            <a:r>
              <a:rPr lang="en-IN" dirty="0">
                <a:highlight>
                  <a:srgbClr val="0000FF"/>
                </a:highlight>
              </a:rPr>
              <a:t>SANITATION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E22C27-041E-459B-84E3-276C07C56E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Bahnschrift" panose="020B0502040204020203" pitchFamily="34" charset="0"/>
              </a:rPr>
              <a:t>THE PROCRSS OF KEEPING PLACES FREE FROM DIRT , INFECTION ETC.  BY REMOVING WASTE AND GARBAGE BY CLEANING STREETS , SAFE DRINKING WATER ETC.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C4D49AB-5973-4018-B385-E9EF449D3C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21065041">
            <a:off x="7360340" y="1424626"/>
            <a:ext cx="3682034" cy="477191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4CFDD0-2A56-4CBC-97BA-714177D99DA1}"/>
              </a:ext>
            </a:extLst>
          </p:cNvPr>
          <p:cNvSpPr txBox="1"/>
          <p:nvPr/>
        </p:nvSpPr>
        <p:spPr>
          <a:xfrm>
            <a:off x="7648574" y="5744452"/>
            <a:ext cx="2847147" cy="37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hlinkClick r:id="rId3" tooltip="https://resources.cawst.org/poster_set/f7050959/water-sanitation-and-hygiene-poster-set-images-only#!"/>
              </a:rPr>
              <a:t>This Photo</a:t>
            </a:r>
            <a:r>
              <a:rPr lang="en-IN" sz="900" dirty="0"/>
              <a:t> by Unknown Author is licensed under </a:t>
            </a:r>
            <a:r>
              <a:rPr lang="en-IN" sz="900" dirty="0">
                <a:hlinkClick r:id="rId4" tooltip="https://creativecommons.org/licenses/by/4.0/"/>
              </a:rPr>
              <a:t>CC BY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1370078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FA3C7-9E76-466C-A0DD-32A265D8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IS SANITATION IMPORTANT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640CBF-EE17-49A7-9C53-1F295EC34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IMPROVING HEALTH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0710C4-A5BF-469C-A3A6-8A581B17D9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latin typeface="Bahnschrift SemiBold" panose="020B0502040204020203" pitchFamily="34" charset="0"/>
              </a:rPr>
              <a:t>GOOD SANITATION CAN PREVENT YOU FROM GETTING DIARRHOEA AND CAN ALSO HELP PREVENT OTHER SERIOUS DISEASES 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9A2669-C482-4A2F-934C-C04C814B4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GOOD ECONOMIC INVESTMENT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7E4111-92C3-4F22-828A-DF2A98130B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latin typeface="Bahnschrift" panose="020B0502040204020203" pitchFamily="34" charset="0"/>
              </a:rPr>
              <a:t>WHEN YOU PRATICE GOOD SANITATION , YOUR FROM FAMILY SAVES AND MONEY ON HEALTH CARE AND TREATMENT.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D8B7D0-C032-4028-B4F2-8AC750C7C2E0}"/>
              </a:ext>
            </a:extLst>
          </p:cNvPr>
          <p:cNvSpPr txBox="1"/>
          <p:nvPr/>
        </p:nvSpPr>
        <p:spPr>
          <a:xfrm>
            <a:off x="1674000" y="700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hlinkClick r:id="rId2" tooltip="http://cute-pictures.blogspot.com/2010/10/beautiful-flowers-in-sky-background.html"/>
              </a:rPr>
              <a:t>This Photo</a:t>
            </a:r>
            <a:r>
              <a:rPr lang="en-IN" sz="900" dirty="0"/>
              <a:t> by Unknown Author is licensed under </a:t>
            </a:r>
            <a:r>
              <a:rPr lang="en-IN" sz="900" dirty="0">
                <a:hlinkClick r:id="rId3" tooltip="https://creativecommons.org/licenses/by/2.5/"/>
              </a:rPr>
              <a:t>CC BY</a:t>
            </a:r>
            <a:endParaRPr lang="en-IN" sz="9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D26FB90-C687-4B2E-BC84-C1A2D4E031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4652586"/>
            <a:ext cx="3220278" cy="214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2FDB76-D71F-4676-9661-64BCB936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lgerian" panose="04020705040A02060702" pitchFamily="82" charset="0"/>
              </a:rPr>
              <a:t>WATER AND SANITATION IN OUR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2B6158-13CD-410B-A310-1A3D6E58E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rial Rounded MT Bold" panose="020F0704030504030204" pitchFamily="34" charset="0"/>
              </a:rPr>
              <a:t>1.8 BILLION PEOPLE POLLUTED WATER AND POOR SANITATION PRATICES SPREAD DISEASES SUCH AS DIARRHOEA , CHLOERA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8BB30B-C413-45C8-BDE6-62A038B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10800000" flipV="1">
            <a:off x="387795" y="3288220"/>
            <a:ext cx="3759154" cy="3552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CF5B2A-9FCE-4A89-91EB-BE4BD981B5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10800000" flipV="1">
            <a:off x="6533151" y="3323615"/>
            <a:ext cx="4585253" cy="353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94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E8A8E-5767-45A9-A42D-EF9A396D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lgerian" panose="04020705040A02060702" pitchFamily="82" charset="0"/>
              </a:rPr>
              <a:t>SAFE SANITATION IMPACTS ALL AREA OF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7D81C-ED17-4890-BEE8-8BF0F8991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i="1" dirty="0">
                <a:latin typeface="Arial Black" panose="020B0A04020102020204" pitchFamily="34" charset="0"/>
              </a:rPr>
              <a:t>IMPROVING HEALTH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3EACE77E-0F4E-4224-834A-B43310E475E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B22B56-ADE5-42E7-8335-5C1A3015D42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IN" i="1" dirty="0">
                <a:latin typeface="Arial Black" panose="020B0A04020102020204" pitchFamily="34" charset="0"/>
              </a:rPr>
              <a:t>EVERY DAY 100</a:t>
            </a:r>
            <a:r>
              <a:rPr lang="en-IN" b="1" i="1" u="sng" dirty="0">
                <a:latin typeface="Arial Black" panose="020B0A04020102020204" pitchFamily="34" charset="0"/>
              </a:rPr>
              <a:t>0</a:t>
            </a:r>
            <a:r>
              <a:rPr lang="en-IN" b="1" u="sng" dirty="0">
                <a:latin typeface="Arial Black" panose="020B0A04020102020204" pitchFamily="34" charset="0"/>
              </a:rPr>
              <a:t> </a:t>
            </a:r>
            <a:r>
              <a:rPr lang="en-IN" b="1" i="1" dirty="0">
                <a:latin typeface="Arial Black" panose="020B0A04020102020204" pitchFamily="34" charset="0"/>
              </a:rPr>
              <a:t>CHILDREN  DIE DUE TO DIARRHEAL DISEASES WHICH COULD BE PREVENTED BY IMPROVED WATER,SANITATION AND HEALTH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A5CF08A-16FB-4416-BFB9-8118708A0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i="1" dirty="0">
                <a:latin typeface="Arial Black" panose="020B0A04020102020204" pitchFamily="34" charset="0"/>
              </a:rPr>
              <a:t>BETTER EDUCATION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xmlns="" id="{1F4929EA-66F3-444A-B2A0-31FE350DC20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0668A91-6C51-4FB5-B8F6-5AA10998032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IN" i="1" dirty="0">
                <a:latin typeface="Arial Black" panose="020B0A04020102020204" pitchFamily="34" charset="0"/>
              </a:rPr>
              <a:t>443 MILLION SICK  DAYS ARE TAKEN BY CHILDREN EVERY  YEAR DUE TO WASH RELATED DISEASES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36D2AE0-42C9-4965-8C48-561983358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i="1" dirty="0">
                <a:latin typeface="Arial Black" panose="020B0A04020102020204" pitchFamily="34" charset="0"/>
              </a:rPr>
              <a:t>SUMMARY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xmlns="" id="{591D920C-42AC-41F7-B04E-0D7DF99F37E7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FDD7D2C-72DA-4486-BDA5-FB0448D21E1B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IN" dirty="0">
                <a:latin typeface="Arial Black" panose="020B0A04020102020204" pitchFamily="34" charset="0"/>
              </a:rPr>
              <a:t>SAFE SANITATION AND WATER IS VERY IMPORTANT IN WHOLE WORLD ,FOR US AND OUR FUTURE.</a:t>
            </a:r>
          </a:p>
        </p:txBody>
      </p:sp>
    </p:spTree>
    <p:extLst>
      <p:ext uri="{BB962C8B-B14F-4D97-AF65-F5344CB8AC3E}">
        <p14:creationId xmlns:p14="http://schemas.microsoft.com/office/powerpoint/2010/main" val="25489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4B7C6-3ADD-4FF1-955F-3661C03A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8000" i="1" dirty="0">
                <a:latin typeface="Algerian" panose="04020705040A02060702" pitchFamily="82" charset="0"/>
              </a:rPr>
              <a:t>Thanks  you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A2CE8C6-AC90-4A24-8F9B-BF7020C6E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28218" y="2193925"/>
            <a:ext cx="8162634" cy="4024313"/>
          </a:xfrm>
        </p:spPr>
      </p:pic>
    </p:spTree>
    <p:extLst>
      <p:ext uri="{BB962C8B-B14F-4D97-AF65-F5344CB8AC3E}">
        <p14:creationId xmlns:p14="http://schemas.microsoft.com/office/powerpoint/2010/main" val="941032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104</TotalTime>
  <Words>254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Vapor Trail</vt:lpstr>
      <vt:lpstr>Clean water and sanitation</vt:lpstr>
      <vt:lpstr>CLEAN WATER </vt:lpstr>
      <vt:lpstr>SANITATION</vt:lpstr>
      <vt:lpstr>WHY IS SANITATION IMPORTANT ?</vt:lpstr>
      <vt:lpstr>WATER AND SANITATION IN OUR WORLD</vt:lpstr>
      <vt:lpstr>SAFE SANITATION IMPACTS ALL AREA OF LIFE</vt:lpstr>
      <vt:lpstr>Thanks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water and sanitation</dc:title>
  <dc:creator>lab pc-3</dc:creator>
  <cp:lastModifiedBy>mc</cp:lastModifiedBy>
  <cp:revision>18</cp:revision>
  <dcterms:created xsi:type="dcterms:W3CDTF">2018-04-26T05:43:02Z</dcterms:created>
  <dcterms:modified xsi:type="dcterms:W3CDTF">2018-04-29T16:19:26Z</dcterms:modified>
</cp:coreProperties>
</file>