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65" r:id="rId2"/>
    <p:sldId id="257" r:id="rId3"/>
    <p:sldId id="264" r:id="rId4"/>
    <p:sldId id="258" r:id="rId5"/>
    <p:sldId id="256" r:id="rId6"/>
    <p:sldId id="266" r:id="rId7"/>
    <p:sldId id="259" r:id="rId8"/>
    <p:sldId id="261" r:id="rId9"/>
    <p:sldId id="262" r:id="rId10"/>
    <p:sldId id="281" r:id="rId11"/>
    <p:sldId id="282" r:id="rId12"/>
    <p:sldId id="283" r:id="rId13"/>
    <p:sldId id="284" r:id="rId14"/>
    <p:sldId id="267" r:id="rId15"/>
    <p:sldId id="268" r:id="rId16"/>
    <p:sldId id="269" r:id="rId17"/>
    <p:sldId id="270"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y Mahmoud Hamdy Fahmy" initials="MMHF" lastIdx="1" clrIdx="0">
    <p:extLst>
      <p:ext uri="{19B8F6BF-5375-455C-9EA6-DF929625EA0E}">
        <p15:presenceInfo xmlns:p15="http://schemas.microsoft.com/office/powerpoint/2012/main" userId="S-1-5-21-3807608792-2643871190-3689726582-30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C6616-17DD-4D15-9977-B8C7BF5EAFF7}"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617CB662-9696-4201-90B1-096F53524BDE}">
      <dgm:prSet phldrT="[Text]"/>
      <dgm:spPr/>
      <dgm:t>
        <a:bodyPr/>
        <a:lstStyle/>
        <a:p>
          <a:r>
            <a:rPr lang="en-US" b="1" dirty="0"/>
            <a:t>Hazem Magdy</a:t>
          </a:r>
        </a:p>
        <a:p>
          <a:r>
            <a:rPr lang="en-US" b="1" dirty="0"/>
            <a:t> Leader</a:t>
          </a:r>
        </a:p>
      </dgm:t>
    </dgm:pt>
    <dgm:pt modelId="{BFB38D12-85C0-47E0-8D4C-FFC335A7F5C5}" type="parTrans" cxnId="{54AE0FF2-E38F-49A3-8D2F-42332642B076}">
      <dgm:prSet/>
      <dgm:spPr/>
      <dgm:t>
        <a:bodyPr/>
        <a:lstStyle/>
        <a:p>
          <a:endParaRPr lang="en-US"/>
        </a:p>
      </dgm:t>
    </dgm:pt>
    <dgm:pt modelId="{19F2A5AB-6F89-4C1D-9B81-6FEE62674854}" type="sibTrans" cxnId="{54AE0FF2-E38F-49A3-8D2F-42332642B076}">
      <dgm:prSet/>
      <dgm:spPr/>
      <dgm:t>
        <a:bodyPr/>
        <a:lstStyle/>
        <a:p>
          <a:endParaRPr lang="en-US"/>
        </a:p>
      </dgm:t>
    </dgm:pt>
    <dgm:pt modelId="{915BE3BA-8042-43D5-90AF-4F59F6C839F1}" type="asst">
      <dgm:prSet phldrT="[Text]"/>
      <dgm:spPr/>
      <dgm:t>
        <a:bodyPr/>
        <a:lstStyle/>
        <a:p>
          <a:r>
            <a:rPr lang="en-US" b="1" dirty="0"/>
            <a:t>Youssef Sherif</a:t>
          </a:r>
        </a:p>
        <a:p>
          <a:r>
            <a:rPr lang="en-US" b="1" dirty="0"/>
            <a:t>Co-Leader</a:t>
          </a:r>
        </a:p>
      </dgm:t>
    </dgm:pt>
    <dgm:pt modelId="{339443FE-F114-4476-9518-BF7DC4AC7919}" type="parTrans" cxnId="{41492648-22D8-42AF-BFED-9E3AE5D8DC26}">
      <dgm:prSet/>
      <dgm:spPr/>
      <dgm:t>
        <a:bodyPr/>
        <a:lstStyle/>
        <a:p>
          <a:endParaRPr lang="en-US"/>
        </a:p>
      </dgm:t>
    </dgm:pt>
    <dgm:pt modelId="{9F2A8777-1174-4C08-AE9C-3B77868FEA0C}" type="sibTrans" cxnId="{41492648-22D8-42AF-BFED-9E3AE5D8DC26}">
      <dgm:prSet/>
      <dgm:spPr/>
      <dgm:t>
        <a:bodyPr/>
        <a:lstStyle/>
        <a:p>
          <a:endParaRPr lang="en-US"/>
        </a:p>
      </dgm:t>
    </dgm:pt>
    <dgm:pt modelId="{8C03A06F-4081-46BA-AFDA-B02453279EC5}">
      <dgm:prSet phldrT="[Text]"/>
      <dgm:spPr/>
      <dgm:t>
        <a:bodyPr/>
        <a:lstStyle/>
        <a:p>
          <a:r>
            <a:rPr lang="en-US" b="1" dirty="0"/>
            <a:t>Mohamed </a:t>
          </a:r>
          <a:r>
            <a:rPr lang="en-US" b="1" dirty="0" err="1"/>
            <a:t>Ezz</a:t>
          </a:r>
          <a:endParaRPr lang="en-US" b="1" dirty="0"/>
        </a:p>
      </dgm:t>
    </dgm:pt>
    <dgm:pt modelId="{F6C35464-1897-41D7-AB1D-281A5D3473FA}" type="parTrans" cxnId="{F8D94429-E853-4F80-8E49-FD7C7170E083}">
      <dgm:prSet/>
      <dgm:spPr/>
      <dgm:t>
        <a:bodyPr/>
        <a:lstStyle/>
        <a:p>
          <a:endParaRPr lang="en-US"/>
        </a:p>
      </dgm:t>
    </dgm:pt>
    <dgm:pt modelId="{C0F9BCD2-36AD-4084-827E-256CDD0BDD8D}" type="sibTrans" cxnId="{F8D94429-E853-4F80-8E49-FD7C7170E083}">
      <dgm:prSet/>
      <dgm:spPr/>
      <dgm:t>
        <a:bodyPr/>
        <a:lstStyle/>
        <a:p>
          <a:endParaRPr lang="en-US"/>
        </a:p>
      </dgm:t>
    </dgm:pt>
    <dgm:pt modelId="{FC4975D0-CA9B-4C27-A6B5-C6837228B5F4}">
      <dgm:prSet phldrT="[Text]"/>
      <dgm:spPr/>
      <dgm:t>
        <a:bodyPr/>
        <a:lstStyle/>
        <a:p>
          <a:r>
            <a:rPr lang="en-US" b="1" dirty="0"/>
            <a:t>Youssef </a:t>
          </a:r>
          <a:r>
            <a:rPr lang="en-US" b="1" dirty="0" err="1"/>
            <a:t>Haitham</a:t>
          </a:r>
          <a:endParaRPr lang="en-US" b="1" dirty="0"/>
        </a:p>
      </dgm:t>
    </dgm:pt>
    <dgm:pt modelId="{235DDF21-E189-4F3F-83D3-A96CC412C743}" type="parTrans" cxnId="{850151D5-0E26-48F5-B648-2EFD3B446E10}">
      <dgm:prSet/>
      <dgm:spPr/>
      <dgm:t>
        <a:bodyPr/>
        <a:lstStyle/>
        <a:p>
          <a:endParaRPr lang="en-US"/>
        </a:p>
      </dgm:t>
    </dgm:pt>
    <dgm:pt modelId="{EE859144-B5D7-4E2B-BFAB-1B46B18563B5}" type="sibTrans" cxnId="{850151D5-0E26-48F5-B648-2EFD3B446E10}">
      <dgm:prSet/>
      <dgm:spPr/>
      <dgm:t>
        <a:bodyPr/>
        <a:lstStyle/>
        <a:p>
          <a:endParaRPr lang="en-US"/>
        </a:p>
      </dgm:t>
    </dgm:pt>
    <dgm:pt modelId="{07E8B35A-1DE4-4BAD-8692-8E196384ADF4}">
      <dgm:prSet phldrT="[Text]"/>
      <dgm:spPr/>
      <dgm:t>
        <a:bodyPr/>
        <a:lstStyle/>
        <a:p>
          <a:r>
            <a:rPr lang="en-US" b="1" dirty="0" err="1"/>
            <a:t>AbdAllah</a:t>
          </a:r>
          <a:r>
            <a:rPr lang="en-US" b="1" dirty="0"/>
            <a:t> </a:t>
          </a:r>
          <a:r>
            <a:rPr lang="en-US" b="1" dirty="0" err="1"/>
            <a:t>Reda</a:t>
          </a:r>
          <a:endParaRPr lang="en-US" b="1" dirty="0"/>
        </a:p>
      </dgm:t>
    </dgm:pt>
    <dgm:pt modelId="{17B7F92C-28F6-4E8B-A4F3-F909BC603BC9}" type="parTrans" cxnId="{1EB0820D-C7BD-4531-B859-DDC8B9BAA186}">
      <dgm:prSet/>
      <dgm:spPr/>
      <dgm:t>
        <a:bodyPr/>
        <a:lstStyle/>
        <a:p>
          <a:endParaRPr lang="en-US"/>
        </a:p>
      </dgm:t>
    </dgm:pt>
    <dgm:pt modelId="{91D48EA4-1FD0-4093-87B2-720335CB4289}" type="sibTrans" cxnId="{1EB0820D-C7BD-4531-B859-DDC8B9BAA186}">
      <dgm:prSet/>
      <dgm:spPr/>
      <dgm:t>
        <a:bodyPr/>
        <a:lstStyle/>
        <a:p>
          <a:endParaRPr lang="en-US"/>
        </a:p>
      </dgm:t>
    </dgm:pt>
    <dgm:pt modelId="{B5CE2DE5-BFB2-40A7-9895-5F13F8B80D30}">
      <dgm:prSet/>
      <dgm:spPr/>
      <dgm:t>
        <a:bodyPr/>
        <a:lstStyle/>
        <a:p>
          <a:r>
            <a:rPr lang="en-US" b="1" dirty="0"/>
            <a:t>Youssef Mohamed</a:t>
          </a:r>
        </a:p>
      </dgm:t>
    </dgm:pt>
    <dgm:pt modelId="{806617DE-FCC4-4BB4-92F8-F63D08918AC2}" type="parTrans" cxnId="{C826A2C6-69D4-454E-AB70-E570913A0252}">
      <dgm:prSet/>
      <dgm:spPr/>
      <dgm:t>
        <a:bodyPr/>
        <a:lstStyle/>
        <a:p>
          <a:endParaRPr lang="en-US"/>
        </a:p>
      </dgm:t>
    </dgm:pt>
    <dgm:pt modelId="{2FC3F9F6-8E3E-4619-AB44-96BB34EDC6E2}" type="sibTrans" cxnId="{C826A2C6-69D4-454E-AB70-E570913A0252}">
      <dgm:prSet/>
      <dgm:spPr/>
      <dgm:t>
        <a:bodyPr/>
        <a:lstStyle/>
        <a:p>
          <a:endParaRPr lang="en-US"/>
        </a:p>
      </dgm:t>
    </dgm:pt>
    <dgm:pt modelId="{E68FA2BF-6F2C-40CF-90C2-1ADD5365EFFF}">
      <dgm:prSet/>
      <dgm:spPr/>
      <dgm:t>
        <a:bodyPr/>
        <a:lstStyle/>
        <a:p>
          <a:r>
            <a:rPr lang="en-US" b="1" dirty="0"/>
            <a:t>Mohamed </a:t>
          </a:r>
          <a:r>
            <a:rPr lang="en-US" b="1" dirty="0" err="1"/>
            <a:t>AbdelFatah</a:t>
          </a:r>
          <a:endParaRPr lang="en-US" b="1" dirty="0"/>
        </a:p>
      </dgm:t>
    </dgm:pt>
    <dgm:pt modelId="{9A40AF9D-C2A0-4221-A462-716225939AD9}" type="parTrans" cxnId="{02F8DFD9-FAF0-4689-8111-21BB0B5576CC}">
      <dgm:prSet/>
      <dgm:spPr/>
      <dgm:t>
        <a:bodyPr/>
        <a:lstStyle/>
        <a:p>
          <a:endParaRPr lang="en-US"/>
        </a:p>
      </dgm:t>
    </dgm:pt>
    <dgm:pt modelId="{D99E1EF9-89E2-4A8B-ADA4-696D288B2FB9}" type="sibTrans" cxnId="{02F8DFD9-FAF0-4689-8111-21BB0B5576CC}">
      <dgm:prSet/>
      <dgm:spPr/>
      <dgm:t>
        <a:bodyPr/>
        <a:lstStyle/>
        <a:p>
          <a:endParaRPr lang="en-US"/>
        </a:p>
      </dgm:t>
    </dgm:pt>
    <dgm:pt modelId="{F5735339-FD08-45E5-A005-223390E09F7B}">
      <dgm:prSet/>
      <dgm:spPr/>
      <dgm:t>
        <a:bodyPr/>
        <a:lstStyle/>
        <a:p>
          <a:r>
            <a:rPr lang="en-US" b="1" dirty="0" err="1"/>
            <a:t>AbdElrahman</a:t>
          </a:r>
          <a:r>
            <a:rPr lang="en-US" b="1" dirty="0"/>
            <a:t> Mohamed</a:t>
          </a:r>
        </a:p>
      </dgm:t>
    </dgm:pt>
    <dgm:pt modelId="{4E63897C-44FD-4005-B11D-5392F62CA2F5}" type="parTrans" cxnId="{70F73399-29C6-43BC-88BC-2ADFBABA646B}">
      <dgm:prSet/>
      <dgm:spPr/>
      <dgm:t>
        <a:bodyPr/>
        <a:lstStyle/>
        <a:p>
          <a:endParaRPr lang="en-US"/>
        </a:p>
      </dgm:t>
    </dgm:pt>
    <dgm:pt modelId="{BCD80C32-59A6-470E-9CD9-84B4D74D9891}" type="sibTrans" cxnId="{70F73399-29C6-43BC-88BC-2ADFBABA646B}">
      <dgm:prSet/>
      <dgm:spPr/>
      <dgm:t>
        <a:bodyPr/>
        <a:lstStyle/>
        <a:p>
          <a:endParaRPr lang="en-US"/>
        </a:p>
      </dgm:t>
    </dgm:pt>
    <dgm:pt modelId="{F6679C5F-267E-49CA-8DE2-96C4CC8953E1}">
      <dgm:prSet/>
      <dgm:spPr/>
      <dgm:t>
        <a:bodyPr/>
        <a:lstStyle/>
        <a:p>
          <a:r>
            <a:rPr lang="en-US" b="1" dirty="0"/>
            <a:t>Mohamed </a:t>
          </a:r>
          <a:r>
            <a:rPr lang="en-US" b="1" dirty="0" err="1"/>
            <a:t>Noureldin</a:t>
          </a:r>
          <a:endParaRPr lang="en-US" b="1" dirty="0"/>
        </a:p>
      </dgm:t>
    </dgm:pt>
    <dgm:pt modelId="{03102FAF-D966-4891-916F-75B26C9B5E78}" type="parTrans" cxnId="{EAABFF47-9229-49C3-8400-D4CE7BA65AEE}">
      <dgm:prSet/>
      <dgm:spPr/>
      <dgm:t>
        <a:bodyPr/>
        <a:lstStyle/>
        <a:p>
          <a:endParaRPr lang="en-US"/>
        </a:p>
      </dgm:t>
    </dgm:pt>
    <dgm:pt modelId="{3BA1C1D5-5726-4BB4-B817-ED30E8D924FD}" type="sibTrans" cxnId="{EAABFF47-9229-49C3-8400-D4CE7BA65AEE}">
      <dgm:prSet/>
      <dgm:spPr/>
      <dgm:t>
        <a:bodyPr/>
        <a:lstStyle/>
        <a:p>
          <a:endParaRPr lang="en-US"/>
        </a:p>
      </dgm:t>
    </dgm:pt>
    <dgm:pt modelId="{0300D81B-DD63-462D-A79E-335712E34395}">
      <dgm:prSet/>
      <dgm:spPr/>
      <dgm:t>
        <a:bodyPr/>
        <a:lstStyle/>
        <a:p>
          <a:r>
            <a:rPr lang="en-US" b="1" dirty="0"/>
            <a:t>Hussien </a:t>
          </a:r>
          <a:r>
            <a:rPr lang="en-US" b="1" dirty="0" err="1"/>
            <a:t>Mahran</a:t>
          </a:r>
          <a:endParaRPr lang="en-US" b="1" dirty="0"/>
        </a:p>
      </dgm:t>
    </dgm:pt>
    <dgm:pt modelId="{F34FA006-F12E-40E7-BA8A-03B47E617991}" type="parTrans" cxnId="{FF468A2E-6D05-4A11-9158-CA80CA96D4D3}">
      <dgm:prSet/>
      <dgm:spPr/>
      <dgm:t>
        <a:bodyPr/>
        <a:lstStyle/>
        <a:p>
          <a:endParaRPr lang="en-US"/>
        </a:p>
      </dgm:t>
    </dgm:pt>
    <dgm:pt modelId="{21F27B91-BF96-4D13-9D55-7B089FDEE57E}" type="sibTrans" cxnId="{FF468A2E-6D05-4A11-9158-CA80CA96D4D3}">
      <dgm:prSet/>
      <dgm:spPr/>
      <dgm:t>
        <a:bodyPr/>
        <a:lstStyle/>
        <a:p>
          <a:endParaRPr lang="en-US"/>
        </a:p>
      </dgm:t>
    </dgm:pt>
    <dgm:pt modelId="{AE8A29F8-106D-4543-BFA7-4802E35A3136}" type="pres">
      <dgm:prSet presAssocID="{DD9C6616-17DD-4D15-9977-B8C7BF5EAFF7}" presName="hierChild1" presStyleCnt="0">
        <dgm:presLayoutVars>
          <dgm:orgChart val="1"/>
          <dgm:chPref val="1"/>
          <dgm:dir/>
          <dgm:animOne val="branch"/>
          <dgm:animLvl val="lvl"/>
          <dgm:resizeHandles/>
        </dgm:presLayoutVars>
      </dgm:prSet>
      <dgm:spPr/>
    </dgm:pt>
    <dgm:pt modelId="{D0D74FA7-727A-4500-B4F1-C7E73C8EBF41}" type="pres">
      <dgm:prSet presAssocID="{617CB662-9696-4201-90B1-096F53524BDE}" presName="hierRoot1" presStyleCnt="0">
        <dgm:presLayoutVars>
          <dgm:hierBranch val="init"/>
        </dgm:presLayoutVars>
      </dgm:prSet>
      <dgm:spPr/>
    </dgm:pt>
    <dgm:pt modelId="{4AE6D8B6-6E01-4148-BB61-1B2DD6887E48}" type="pres">
      <dgm:prSet presAssocID="{617CB662-9696-4201-90B1-096F53524BDE}" presName="rootComposite1" presStyleCnt="0"/>
      <dgm:spPr/>
    </dgm:pt>
    <dgm:pt modelId="{E03729B4-C35F-4C9C-AA4E-524A0DAFE6C9}" type="pres">
      <dgm:prSet presAssocID="{617CB662-9696-4201-90B1-096F53524BDE}" presName="rootText1" presStyleLbl="node0" presStyleIdx="0" presStyleCnt="1" custScaleX="183745">
        <dgm:presLayoutVars>
          <dgm:chPref val="3"/>
        </dgm:presLayoutVars>
      </dgm:prSet>
      <dgm:spPr/>
    </dgm:pt>
    <dgm:pt modelId="{EB2D2387-9BF9-4AAE-A010-A47FECE173BA}" type="pres">
      <dgm:prSet presAssocID="{617CB662-9696-4201-90B1-096F53524BDE}" presName="rootConnector1" presStyleLbl="node1" presStyleIdx="0" presStyleCnt="0"/>
      <dgm:spPr/>
    </dgm:pt>
    <dgm:pt modelId="{E95D024D-1E55-4E29-A0EF-1AF3F6533913}" type="pres">
      <dgm:prSet presAssocID="{617CB662-9696-4201-90B1-096F53524BDE}" presName="hierChild2" presStyleCnt="0"/>
      <dgm:spPr/>
    </dgm:pt>
    <dgm:pt modelId="{06A2B8B7-0184-4524-B1FD-404E0AF1CDEB}" type="pres">
      <dgm:prSet presAssocID="{F6C35464-1897-41D7-AB1D-281A5D3473FA}" presName="Name37" presStyleLbl="parChTrans1D2" presStyleIdx="0" presStyleCnt="6"/>
      <dgm:spPr/>
    </dgm:pt>
    <dgm:pt modelId="{5F70314B-85A7-43E0-8E31-75ABC3A89285}" type="pres">
      <dgm:prSet presAssocID="{8C03A06F-4081-46BA-AFDA-B02453279EC5}" presName="hierRoot2" presStyleCnt="0">
        <dgm:presLayoutVars>
          <dgm:hierBranch val="init"/>
        </dgm:presLayoutVars>
      </dgm:prSet>
      <dgm:spPr/>
    </dgm:pt>
    <dgm:pt modelId="{6559587D-EE81-4E69-A038-8BEF3954D15D}" type="pres">
      <dgm:prSet presAssocID="{8C03A06F-4081-46BA-AFDA-B02453279EC5}" presName="rootComposite" presStyleCnt="0"/>
      <dgm:spPr/>
    </dgm:pt>
    <dgm:pt modelId="{5CA85841-58A8-443A-BA13-00F7D981C8B6}" type="pres">
      <dgm:prSet presAssocID="{8C03A06F-4081-46BA-AFDA-B02453279EC5}" presName="rootText" presStyleLbl="node2" presStyleIdx="0" presStyleCnt="5" custLinFactNeighborX="43439" custLinFactNeighborY="11924">
        <dgm:presLayoutVars>
          <dgm:chPref val="3"/>
        </dgm:presLayoutVars>
      </dgm:prSet>
      <dgm:spPr/>
    </dgm:pt>
    <dgm:pt modelId="{9103B4E6-6152-450C-BD68-DC8B0EDE38F0}" type="pres">
      <dgm:prSet presAssocID="{8C03A06F-4081-46BA-AFDA-B02453279EC5}" presName="rootConnector" presStyleLbl="node2" presStyleIdx="0" presStyleCnt="5"/>
      <dgm:spPr/>
    </dgm:pt>
    <dgm:pt modelId="{2752DC60-D087-431E-A4D2-ECE45298D6E0}" type="pres">
      <dgm:prSet presAssocID="{8C03A06F-4081-46BA-AFDA-B02453279EC5}" presName="hierChild4" presStyleCnt="0"/>
      <dgm:spPr/>
    </dgm:pt>
    <dgm:pt modelId="{2674446B-402A-489A-A0F9-B6327E5728D5}" type="pres">
      <dgm:prSet presAssocID="{03102FAF-D966-4891-916F-75B26C9B5E78}" presName="Name37" presStyleLbl="parChTrans1D3" presStyleIdx="0" presStyleCnt="3"/>
      <dgm:spPr/>
    </dgm:pt>
    <dgm:pt modelId="{43EC2F13-B7B4-4893-83E6-DDE8DBBB0B8A}" type="pres">
      <dgm:prSet presAssocID="{F6679C5F-267E-49CA-8DE2-96C4CC8953E1}" presName="hierRoot2" presStyleCnt="0">
        <dgm:presLayoutVars>
          <dgm:hierBranch val="init"/>
        </dgm:presLayoutVars>
      </dgm:prSet>
      <dgm:spPr/>
    </dgm:pt>
    <dgm:pt modelId="{73DA7179-5DD8-438F-B04E-ADAE87AA1113}" type="pres">
      <dgm:prSet presAssocID="{F6679C5F-267E-49CA-8DE2-96C4CC8953E1}" presName="rootComposite" presStyleCnt="0"/>
      <dgm:spPr/>
    </dgm:pt>
    <dgm:pt modelId="{7C9681AD-6AD9-4D7B-9D32-0DD0541202BC}" type="pres">
      <dgm:prSet presAssocID="{F6679C5F-267E-49CA-8DE2-96C4CC8953E1}" presName="rootText" presStyleLbl="node3" presStyleIdx="0" presStyleCnt="3" custLinFactNeighborX="40817" custLinFactNeighborY="6438">
        <dgm:presLayoutVars>
          <dgm:chPref val="3"/>
        </dgm:presLayoutVars>
      </dgm:prSet>
      <dgm:spPr/>
    </dgm:pt>
    <dgm:pt modelId="{D7C13DD7-5074-4068-9488-0E40C912E59B}" type="pres">
      <dgm:prSet presAssocID="{F6679C5F-267E-49CA-8DE2-96C4CC8953E1}" presName="rootConnector" presStyleLbl="node3" presStyleIdx="0" presStyleCnt="3"/>
      <dgm:spPr/>
    </dgm:pt>
    <dgm:pt modelId="{8289B44B-B40F-45CF-AE42-587E2A882166}" type="pres">
      <dgm:prSet presAssocID="{F6679C5F-267E-49CA-8DE2-96C4CC8953E1}" presName="hierChild4" presStyleCnt="0"/>
      <dgm:spPr/>
    </dgm:pt>
    <dgm:pt modelId="{451C5E7D-4C47-4F2C-B657-9C545EB97648}" type="pres">
      <dgm:prSet presAssocID="{F6679C5F-267E-49CA-8DE2-96C4CC8953E1}" presName="hierChild5" presStyleCnt="0"/>
      <dgm:spPr/>
    </dgm:pt>
    <dgm:pt modelId="{C2E2400F-6D93-4DBB-93CC-FB96FFBD5792}" type="pres">
      <dgm:prSet presAssocID="{8C03A06F-4081-46BA-AFDA-B02453279EC5}" presName="hierChild5" presStyleCnt="0"/>
      <dgm:spPr/>
    </dgm:pt>
    <dgm:pt modelId="{E9053ED6-81A0-4E05-A443-15ECCBD8603D}" type="pres">
      <dgm:prSet presAssocID="{235DDF21-E189-4F3F-83D3-A96CC412C743}" presName="Name37" presStyleLbl="parChTrans1D2" presStyleIdx="1" presStyleCnt="6"/>
      <dgm:spPr/>
    </dgm:pt>
    <dgm:pt modelId="{037DBF8A-71E8-4C68-8089-BB21EAAD79F3}" type="pres">
      <dgm:prSet presAssocID="{FC4975D0-CA9B-4C27-A6B5-C6837228B5F4}" presName="hierRoot2" presStyleCnt="0">
        <dgm:presLayoutVars>
          <dgm:hierBranch val="init"/>
        </dgm:presLayoutVars>
      </dgm:prSet>
      <dgm:spPr/>
    </dgm:pt>
    <dgm:pt modelId="{3FAED121-B2A4-4777-98E9-CCAD8F3FDEB3}" type="pres">
      <dgm:prSet presAssocID="{FC4975D0-CA9B-4C27-A6B5-C6837228B5F4}" presName="rootComposite" presStyleCnt="0"/>
      <dgm:spPr/>
    </dgm:pt>
    <dgm:pt modelId="{965D06BA-8FF0-4DA5-A600-D7D4BC2CE8D2}" type="pres">
      <dgm:prSet presAssocID="{FC4975D0-CA9B-4C27-A6B5-C6837228B5F4}" presName="rootText" presStyleLbl="node2" presStyleIdx="1" presStyleCnt="5" custLinFactNeighborX="65885" custLinFactNeighborY="13329">
        <dgm:presLayoutVars>
          <dgm:chPref val="3"/>
        </dgm:presLayoutVars>
      </dgm:prSet>
      <dgm:spPr/>
    </dgm:pt>
    <dgm:pt modelId="{1964838F-26B8-4EF7-A804-7743C0FAFF81}" type="pres">
      <dgm:prSet presAssocID="{FC4975D0-CA9B-4C27-A6B5-C6837228B5F4}" presName="rootConnector" presStyleLbl="node2" presStyleIdx="1" presStyleCnt="5"/>
      <dgm:spPr/>
    </dgm:pt>
    <dgm:pt modelId="{1C29018C-6C59-405E-9AD5-C71BFAD2A05F}" type="pres">
      <dgm:prSet presAssocID="{FC4975D0-CA9B-4C27-A6B5-C6837228B5F4}" presName="hierChild4" presStyleCnt="0"/>
      <dgm:spPr/>
    </dgm:pt>
    <dgm:pt modelId="{302AE1BE-C40B-4C9B-94C1-4A20CC8FE792}" type="pres">
      <dgm:prSet presAssocID="{9A40AF9D-C2A0-4221-A462-716225939AD9}" presName="Name37" presStyleLbl="parChTrans1D3" presStyleIdx="1" presStyleCnt="3"/>
      <dgm:spPr/>
    </dgm:pt>
    <dgm:pt modelId="{6C9D86B8-0DFF-4D76-B7FC-60211D46F931}" type="pres">
      <dgm:prSet presAssocID="{E68FA2BF-6F2C-40CF-90C2-1ADD5365EFFF}" presName="hierRoot2" presStyleCnt="0">
        <dgm:presLayoutVars>
          <dgm:hierBranch val="init"/>
        </dgm:presLayoutVars>
      </dgm:prSet>
      <dgm:spPr/>
    </dgm:pt>
    <dgm:pt modelId="{16DEB90E-91CB-4449-9660-D47800BB7C24}" type="pres">
      <dgm:prSet presAssocID="{E68FA2BF-6F2C-40CF-90C2-1ADD5365EFFF}" presName="rootComposite" presStyleCnt="0"/>
      <dgm:spPr/>
    </dgm:pt>
    <dgm:pt modelId="{88ECC700-9EBD-4987-B5F5-0A5AE2D7AA89}" type="pres">
      <dgm:prSet presAssocID="{E68FA2BF-6F2C-40CF-90C2-1ADD5365EFFF}" presName="rootText" presStyleLbl="node3" presStyleIdx="1" presStyleCnt="3" custLinFactNeighborX="60380" custLinFactNeighborY="4502">
        <dgm:presLayoutVars>
          <dgm:chPref val="3"/>
        </dgm:presLayoutVars>
      </dgm:prSet>
      <dgm:spPr/>
    </dgm:pt>
    <dgm:pt modelId="{186AD5C7-3606-4892-B143-B7DD47DB127E}" type="pres">
      <dgm:prSet presAssocID="{E68FA2BF-6F2C-40CF-90C2-1ADD5365EFFF}" presName="rootConnector" presStyleLbl="node3" presStyleIdx="1" presStyleCnt="3"/>
      <dgm:spPr/>
    </dgm:pt>
    <dgm:pt modelId="{64291706-CEB7-4444-AD70-0E7381D96815}" type="pres">
      <dgm:prSet presAssocID="{E68FA2BF-6F2C-40CF-90C2-1ADD5365EFFF}" presName="hierChild4" presStyleCnt="0"/>
      <dgm:spPr/>
    </dgm:pt>
    <dgm:pt modelId="{B08782E6-8591-4A51-AB55-35F147EC88E9}" type="pres">
      <dgm:prSet presAssocID="{E68FA2BF-6F2C-40CF-90C2-1ADD5365EFFF}" presName="hierChild5" presStyleCnt="0"/>
      <dgm:spPr/>
    </dgm:pt>
    <dgm:pt modelId="{DD686000-1B61-41B6-8CEA-1F019B2CF51C}" type="pres">
      <dgm:prSet presAssocID="{FC4975D0-CA9B-4C27-A6B5-C6837228B5F4}" presName="hierChild5" presStyleCnt="0"/>
      <dgm:spPr/>
    </dgm:pt>
    <dgm:pt modelId="{A8AAF13C-9910-4814-9F95-7C2EABE4024F}" type="pres">
      <dgm:prSet presAssocID="{17B7F92C-28F6-4E8B-A4F3-F909BC603BC9}" presName="Name37" presStyleLbl="parChTrans1D2" presStyleIdx="2" presStyleCnt="6"/>
      <dgm:spPr/>
    </dgm:pt>
    <dgm:pt modelId="{F3E7EF81-D8DF-4068-A2D9-D662428568CE}" type="pres">
      <dgm:prSet presAssocID="{07E8B35A-1DE4-4BAD-8692-8E196384ADF4}" presName="hierRoot2" presStyleCnt="0">
        <dgm:presLayoutVars>
          <dgm:hierBranch val="init"/>
        </dgm:presLayoutVars>
      </dgm:prSet>
      <dgm:spPr/>
    </dgm:pt>
    <dgm:pt modelId="{1948D06B-0740-43D3-A7F0-A40A40965662}" type="pres">
      <dgm:prSet presAssocID="{07E8B35A-1DE4-4BAD-8692-8E196384ADF4}" presName="rootComposite" presStyleCnt="0"/>
      <dgm:spPr/>
    </dgm:pt>
    <dgm:pt modelId="{F1E5F76A-B14E-4DEC-8EFC-5131D60543CC}" type="pres">
      <dgm:prSet presAssocID="{07E8B35A-1DE4-4BAD-8692-8E196384ADF4}" presName="rootText" presStyleLbl="node2" presStyleIdx="2" presStyleCnt="5" custLinFactNeighborX="92093" custLinFactNeighborY="234">
        <dgm:presLayoutVars>
          <dgm:chPref val="3"/>
        </dgm:presLayoutVars>
      </dgm:prSet>
      <dgm:spPr/>
    </dgm:pt>
    <dgm:pt modelId="{CBED1423-E036-4286-AB43-4652C84510EE}" type="pres">
      <dgm:prSet presAssocID="{07E8B35A-1DE4-4BAD-8692-8E196384ADF4}" presName="rootConnector" presStyleLbl="node2" presStyleIdx="2" presStyleCnt="5"/>
      <dgm:spPr/>
    </dgm:pt>
    <dgm:pt modelId="{ED21B304-C2EF-4851-9AF9-1313BBFA6FC2}" type="pres">
      <dgm:prSet presAssocID="{07E8B35A-1DE4-4BAD-8692-8E196384ADF4}" presName="hierChild4" presStyleCnt="0"/>
      <dgm:spPr/>
    </dgm:pt>
    <dgm:pt modelId="{F800AF42-2690-43F1-8EED-608664991EE6}" type="pres">
      <dgm:prSet presAssocID="{4E63897C-44FD-4005-B11D-5392F62CA2F5}" presName="Name37" presStyleLbl="parChTrans1D3" presStyleIdx="2" presStyleCnt="3"/>
      <dgm:spPr/>
    </dgm:pt>
    <dgm:pt modelId="{56C52AC9-5EE8-4475-B8B7-0CFC84390B7D}" type="pres">
      <dgm:prSet presAssocID="{F5735339-FD08-45E5-A005-223390E09F7B}" presName="hierRoot2" presStyleCnt="0">
        <dgm:presLayoutVars>
          <dgm:hierBranch val="init"/>
        </dgm:presLayoutVars>
      </dgm:prSet>
      <dgm:spPr/>
    </dgm:pt>
    <dgm:pt modelId="{C66A7B3B-E2AD-426D-8352-04D2715BD568}" type="pres">
      <dgm:prSet presAssocID="{F5735339-FD08-45E5-A005-223390E09F7B}" presName="rootComposite" presStyleCnt="0"/>
      <dgm:spPr/>
    </dgm:pt>
    <dgm:pt modelId="{47DBCD9E-9238-4B4A-8E83-E08B5FDA5D98}" type="pres">
      <dgm:prSet presAssocID="{F5735339-FD08-45E5-A005-223390E09F7B}" presName="rootText" presStyleLbl="node3" presStyleIdx="2" presStyleCnt="3" custLinFactX="87425" custLinFactNeighborX="100000" custLinFactNeighborY="3009">
        <dgm:presLayoutVars>
          <dgm:chPref val="3"/>
        </dgm:presLayoutVars>
      </dgm:prSet>
      <dgm:spPr/>
    </dgm:pt>
    <dgm:pt modelId="{FAB174F9-42BE-416C-96D5-413F0195077F}" type="pres">
      <dgm:prSet presAssocID="{F5735339-FD08-45E5-A005-223390E09F7B}" presName="rootConnector" presStyleLbl="node3" presStyleIdx="2" presStyleCnt="3"/>
      <dgm:spPr/>
    </dgm:pt>
    <dgm:pt modelId="{892F2D5F-84E5-433F-8200-881260731706}" type="pres">
      <dgm:prSet presAssocID="{F5735339-FD08-45E5-A005-223390E09F7B}" presName="hierChild4" presStyleCnt="0"/>
      <dgm:spPr/>
    </dgm:pt>
    <dgm:pt modelId="{7C1120B2-2301-45C4-9673-BBD3D2EC1E52}" type="pres">
      <dgm:prSet presAssocID="{F5735339-FD08-45E5-A005-223390E09F7B}" presName="hierChild5" presStyleCnt="0"/>
      <dgm:spPr/>
    </dgm:pt>
    <dgm:pt modelId="{23872201-D255-4C90-B86D-CBE1D801EE72}" type="pres">
      <dgm:prSet presAssocID="{07E8B35A-1DE4-4BAD-8692-8E196384ADF4}" presName="hierChild5" presStyleCnt="0"/>
      <dgm:spPr/>
    </dgm:pt>
    <dgm:pt modelId="{F269E96B-64F0-44D0-B33F-85DF127A0862}" type="pres">
      <dgm:prSet presAssocID="{806617DE-FCC4-4BB4-92F8-F63D08918AC2}" presName="Name37" presStyleLbl="parChTrans1D2" presStyleIdx="3" presStyleCnt="6"/>
      <dgm:spPr/>
    </dgm:pt>
    <dgm:pt modelId="{319075A6-3C59-4EC6-B7B1-65E427998386}" type="pres">
      <dgm:prSet presAssocID="{B5CE2DE5-BFB2-40A7-9895-5F13F8B80D30}" presName="hierRoot2" presStyleCnt="0">
        <dgm:presLayoutVars>
          <dgm:hierBranch val="init"/>
        </dgm:presLayoutVars>
      </dgm:prSet>
      <dgm:spPr/>
    </dgm:pt>
    <dgm:pt modelId="{416DB20D-0C63-421F-AAB0-BB95C7AA1ED3}" type="pres">
      <dgm:prSet presAssocID="{B5CE2DE5-BFB2-40A7-9895-5F13F8B80D30}" presName="rootComposite" presStyleCnt="0"/>
      <dgm:spPr/>
    </dgm:pt>
    <dgm:pt modelId="{64C1A405-84FE-4668-A814-CF2EC53105FE}" type="pres">
      <dgm:prSet presAssocID="{B5CE2DE5-BFB2-40A7-9895-5F13F8B80D30}" presName="rootText" presStyleLbl="node2" presStyleIdx="3" presStyleCnt="5" custLinFactY="43042" custLinFactNeighborX="-29345" custLinFactNeighborY="100000">
        <dgm:presLayoutVars>
          <dgm:chPref val="3"/>
        </dgm:presLayoutVars>
      </dgm:prSet>
      <dgm:spPr/>
    </dgm:pt>
    <dgm:pt modelId="{513510CD-41B5-479C-A704-66B82E94469F}" type="pres">
      <dgm:prSet presAssocID="{B5CE2DE5-BFB2-40A7-9895-5F13F8B80D30}" presName="rootConnector" presStyleLbl="node2" presStyleIdx="3" presStyleCnt="5"/>
      <dgm:spPr/>
    </dgm:pt>
    <dgm:pt modelId="{9F97EE4A-4D0A-48D6-B192-45B7860A6FA6}" type="pres">
      <dgm:prSet presAssocID="{B5CE2DE5-BFB2-40A7-9895-5F13F8B80D30}" presName="hierChild4" presStyleCnt="0"/>
      <dgm:spPr/>
    </dgm:pt>
    <dgm:pt modelId="{39B5337E-F4F3-441D-9EF0-DAF574411986}" type="pres">
      <dgm:prSet presAssocID="{B5CE2DE5-BFB2-40A7-9895-5F13F8B80D30}" presName="hierChild5" presStyleCnt="0"/>
      <dgm:spPr/>
    </dgm:pt>
    <dgm:pt modelId="{A90D1F24-4186-44BC-B100-E43B82BCF83B}" type="pres">
      <dgm:prSet presAssocID="{F34FA006-F12E-40E7-BA8A-03B47E617991}" presName="Name37" presStyleLbl="parChTrans1D2" presStyleIdx="4" presStyleCnt="6"/>
      <dgm:spPr/>
    </dgm:pt>
    <dgm:pt modelId="{64EFA2A7-FBE4-4389-AB5B-018A11B39A1D}" type="pres">
      <dgm:prSet presAssocID="{0300D81B-DD63-462D-A79E-335712E34395}" presName="hierRoot2" presStyleCnt="0">
        <dgm:presLayoutVars>
          <dgm:hierBranch val="init"/>
        </dgm:presLayoutVars>
      </dgm:prSet>
      <dgm:spPr/>
    </dgm:pt>
    <dgm:pt modelId="{CF45E9EB-E8E8-411E-A519-36376EBD43BF}" type="pres">
      <dgm:prSet presAssocID="{0300D81B-DD63-462D-A79E-335712E34395}" presName="rootComposite" presStyleCnt="0"/>
      <dgm:spPr/>
    </dgm:pt>
    <dgm:pt modelId="{AA8581FC-C104-4153-B11F-70B411194EEC}" type="pres">
      <dgm:prSet presAssocID="{0300D81B-DD63-462D-A79E-335712E34395}" presName="rootText" presStyleLbl="node2" presStyleIdx="4" presStyleCnt="5">
        <dgm:presLayoutVars>
          <dgm:chPref val="3"/>
        </dgm:presLayoutVars>
      </dgm:prSet>
      <dgm:spPr/>
    </dgm:pt>
    <dgm:pt modelId="{6C258E92-B8DC-4E3E-9956-85EDADC06F4E}" type="pres">
      <dgm:prSet presAssocID="{0300D81B-DD63-462D-A79E-335712E34395}" presName="rootConnector" presStyleLbl="node2" presStyleIdx="4" presStyleCnt="5"/>
      <dgm:spPr/>
    </dgm:pt>
    <dgm:pt modelId="{ED622A39-8057-4593-ABBB-49B9C6DD163A}" type="pres">
      <dgm:prSet presAssocID="{0300D81B-DD63-462D-A79E-335712E34395}" presName="hierChild4" presStyleCnt="0"/>
      <dgm:spPr/>
    </dgm:pt>
    <dgm:pt modelId="{CBDE0519-F50D-4101-B541-2731183F84D6}" type="pres">
      <dgm:prSet presAssocID="{0300D81B-DD63-462D-A79E-335712E34395}" presName="hierChild5" presStyleCnt="0"/>
      <dgm:spPr/>
    </dgm:pt>
    <dgm:pt modelId="{DF0E03D3-D0C3-482E-8CD1-BA3CE6C7AA43}" type="pres">
      <dgm:prSet presAssocID="{617CB662-9696-4201-90B1-096F53524BDE}" presName="hierChild3" presStyleCnt="0"/>
      <dgm:spPr/>
    </dgm:pt>
    <dgm:pt modelId="{040247D6-B3EF-44DE-8913-375E07A139B6}" type="pres">
      <dgm:prSet presAssocID="{339443FE-F114-4476-9518-BF7DC4AC7919}" presName="Name111" presStyleLbl="parChTrans1D2" presStyleIdx="5" presStyleCnt="6"/>
      <dgm:spPr/>
    </dgm:pt>
    <dgm:pt modelId="{4E366E87-C7EA-4EBB-93B4-A7AB06F1F048}" type="pres">
      <dgm:prSet presAssocID="{915BE3BA-8042-43D5-90AF-4F59F6C839F1}" presName="hierRoot3" presStyleCnt="0">
        <dgm:presLayoutVars>
          <dgm:hierBranch val="init"/>
        </dgm:presLayoutVars>
      </dgm:prSet>
      <dgm:spPr/>
    </dgm:pt>
    <dgm:pt modelId="{0B53070D-C27D-4E50-BFF5-F61FFEA79F54}" type="pres">
      <dgm:prSet presAssocID="{915BE3BA-8042-43D5-90AF-4F59F6C839F1}" presName="rootComposite3" presStyleCnt="0"/>
      <dgm:spPr/>
    </dgm:pt>
    <dgm:pt modelId="{481AD8DF-E8C2-4172-85A6-9326763412F2}" type="pres">
      <dgm:prSet presAssocID="{915BE3BA-8042-43D5-90AF-4F59F6C839F1}" presName="rootText3" presStyleLbl="asst1" presStyleIdx="0" presStyleCnt="1" custScaleX="161499" custLinFactX="92913" custLinFactNeighborX="100000" custLinFactNeighborY="-20082">
        <dgm:presLayoutVars>
          <dgm:chPref val="3"/>
        </dgm:presLayoutVars>
      </dgm:prSet>
      <dgm:spPr/>
    </dgm:pt>
    <dgm:pt modelId="{C29D7F6A-4DAD-482E-83BB-FD38C103734C}" type="pres">
      <dgm:prSet presAssocID="{915BE3BA-8042-43D5-90AF-4F59F6C839F1}" presName="rootConnector3" presStyleLbl="asst1" presStyleIdx="0" presStyleCnt="1"/>
      <dgm:spPr/>
    </dgm:pt>
    <dgm:pt modelId="{EA42FD5C-32AA-4423-B7B4-424E16A4490F}" type="pres">
      <dgm:prSet presAssocID="{915BE3BA-8042-43D5-90AF-4F59F6C839F1}" presName="hierChild6" presStyleCnt="0"/>
      <dgm:spPr/>
    </dgm:pt>
    <dgm:pt modelId="{46DEE5C6-3732-4434-BF5F-303182CD75B9}" type="pres">
      <dgm:prSet presAssocID="{915BE3BA-8042-43D5-90AF-4F59F6C839F1}" presName="hierChild7" presStyleCnt="0"/>
      <dgm:spPr/>
    </dgm:pt>
  </dgm:ptLst>
  <dgm:cxnLst>
    <dgm:cxn modelId="{13C12005-B895-4FB8-8F70-A0FCD4713157}" type="presOf" srcId="{235DDF21-E189-4F3F-83D3-A96CC412C743}" destId="{E9053ED6-81A0-4E05-A443-15ECCBD8603D}" srcOrd="0" destOrd="0" presId="urn:microsoft.com/office/officeart/2005/8/layout/orgChart1"/>
    <dgm:cxn modelId="{1EB0820D-C7BD-4531-B859-DDC8B9BAA186}" srcId="{617CB662-9696-4201-90B1-096F53524BDE}" destId="{07E8B35A-1DE4-4BAD-8692-8E196384ADF4}" srcOrd="3" destOrd="0" parTransId="{17B7F92C-28F6-4E8B-A4F3-F909BC603BC9}" sibTransId="{91D48EA4-1FD0-4093-87B2-720335CB4289}"/>
    <dgm:cxn modelId="{DCE29622-BEAD-4948-9278-E8A48686C5C9}" type="presOf" srcId="{FC4975D0-CA9B-4C27-A6B5-C6837228B5F4}" destId="{1964838F-26B8-4EF7-A804-7743C0FAFF81}" srcOrd="1" destOrd="0" presId="urn:microsoft.com/office/officeart/2005/8/layout/orgChart1"/>
    <dgm:cxn modelId="{F8D94429-E853-4F80-8E49-FD7C7170E083}" srcId="{617CB662-9696-4201-90B1-096F53524BDE}" destId="{8C03A06F-4081-46BA-AFDA-B02453279EC5}" srcOrd="1" destOrd="0" parTransId="{F6C35464-1897-41D7-AB1D-281A5D3473FA}" sibTransId="{C0F9BCD2-36AD-4084-827E-256CDD0BDD8D}"/>
    <dgm:cxn modelId="{FF468A2E-6D05-4A11-9158-CA80CA96D4D3}" srcId="{617CB662-9696-4201-90B1-096F53524BDE}" destId="{0300D81B-DD63-462D-A79E-335712E34395}" srcOrd="5" destOrd="0" parTransId="{F34FA006-F12E-40E7-BA8A-03B47E617991}" sibTransId="{21F27B91-BF96-4D13-9D55-7B089FDEE57E}"/>
    <dgm:cxn modelId="{2CF96F37-2A8C-4906-8448-0CAEEE55CB88}" type="presOf" srcId="{617CB662-9696-4201-90B1-096F53524BDE}" destId="{EB2D2387-9BF9-4AAE-A010-A47FECE173BA}" srcOrd="1" destOrd="0" presId="urn:microsoft.com/office/officeart/2005/8/layout/orgChart1"/>
    <dgm:cxn modelId="{FB84F73C-93EE-4129-8953-1D1F7862D791}" type="presOf" srcId="{4E63897C-44FD-4005-B11D-5392F62CA2F5}" destId="{F800AF42-2690-43F1-8EED-608664991EE6}" srcOrd="0" destOrd="0" presId="urn:microsoft.com/office/officeart/2005/8/layout/orgChart1"/>
    <dgm:cxn modelId="{5FC68B61-19DA-4AA8-A56B-48F5E094B57C}" type="presOf" srcId="{806617DE-FCC4-4BB4-92F8-F63D08918AC2}" destId="{F269E96B-64F0-44D0-B33F-85DF127A0862}" srcOrd="0" destOrd="0" presId="urn:microsoft.com/office/officeart/2005/8/layout/orgChart1"/>
    <dgm:cxn modelId="{A2EBC767-A8DC-4735-A54F-BCD54AE0E7D6}" type="presOf" srcId="{FC4975D0-CA9B-4C27-A6B5-C6837228B5F4}" destId="{965D06BA-8FF0-4DA5-A600-D7D4BC2CE8D2}" srcOrd="0" destOrd="0" presId="urn:microsoft.com/office/officeart/2005/8/layout/orgChart1"/>
    <dgm:cxn modelId="{EAABFF47-9229-49C3-8400-D4CE7BA65AEE}" srcId="{8C03A06F-4081-46BA-AFDA-B02453279EC5}" destId="{F6679C5F-267E-49CA-8DE2-96C4CC8953E1}" srcOrd="0" destOrd="0" parTransId="{03102FAF-D966-4891-916F-75B26C9B5E78}" sibTransId="{3BA1C1D5-5726-4BB4-B817-ED30E8D924FD}"/>
    <dgm:cxn modelId="{41492648-22D8-42AF-BFED-9E3AE5D8DC26}" srcId="{617CB662-9696-4201-90B1-096F53524BDE}" destId="{915BE3BA-8042-43D5-90AF-4F59F6C839F1}" srcOrd="0" destOrd="0" parTransId="{339443FE-F114-4476-9518-BF7DC4AC7919}" sibTransId="{9F2A8777-1174-4C08-AE9C-3B77868FEA0C}"/>
    <dgm:cxn modelId="{313DB14B-6A23-49AF-A450-6481000649EA}" type="presOf" srcId="{E68FA2BF-6F2C-40CF-90C2-1ADD5365EFFF}" destId="{88ECC700-9EBD-4987-B5F5-0A5AE2D7AA89}" srcOrd="0" destOrd="0" presId="urn:microsoft.com/office/officeart/2005/8/layout/orgChart1"/>
    <dgm:cxn modelId="{C5BDD56C-594D-4708-A756-7DCCABECEDDA}" type="presOf" srcId="{0300D81B-DD63-462D-A79E-335712E34395}" destId="{6C258E92-B8DC-4E3E-9956-85EDADC06F4E}" srcOrd="1" destOrd="0" presId="urn:microsoft.com/office/officeart/2005/8/layout/orgChart1"/>
    <dgm:cxn modelId="{555A446D-3E31-4FB6-A827-5DB99793AD9E}" type="presOf" srcId="{F6679C5F-267E-49CA-8DE2-96C4CC8953E1}" destId="{D7C13DD7-5074-4068-9488-0E40C912E59B}" srcOrd="1" destOrd="0" presId="urn:microsoft.com/office/officeart/2005/8/layout/orgChart1"/>
    <dgm:cxn modelId="{F63B6073-7720-4589-9E40-237869DF7A6C}" type="presOf" srcId="{0300D81B-DD63-462D-A79E-335712E34395}" destId="{AA8581FC-C104-4153-B11F-70B411194EEC}" srcOrd="0" destOrd="0" presId="urn:microsoft.com/office/officeart/2005/8/layout/orgChart1"/>
    <dgm:cxn modelId="{B6D72677-BCF8-4B04-92B2-8F4048D6ECAD}" type="presOf" srcId="{07E8B35A-1DE4-4BAD-8692-8E196384ADF4}" destId="{CBED1423-E036-4286-AB43-4652C84510EE}" srcOrd="1" destOrd="0" presId="urn:microsoft.com/office/officeart/2005/8/layout/orgChart1"/>
    <dgm:cxn modelId="{40064787-21B7-49B7-8DB0-3348D4B96330}" type="presOf" srcId="{F6679C5F-267E-49CA-8DE2-96C4CC8953E1}" destId="{7C9681AD-6AD9-4D7B-9D32-0DD0541202BC}" srcOrd="0" destOrd="0" presId="urn:microsoft.com/office/officeart/2005/8/layout/orgChart1"/>
    <dgm:cxn modelId="{B6D68C8B-1F41-4536-B61E-6BB78B9CE7BC}" type="presOf" srcId="{E68FA2BF-6F2C-40CF-90C2-1ADD5365EFFF}" destId="{186AD5C7-3606-4892-B143-B7DD47DB127E}" srcOrd="1" destOrd="0" presId="urn:microsoft.com/office/officeart/2005/8/layout/orgChart1"/>
    <dgm:cxn modelId="{374F0997-0E43-4916-8CE2-D238BC75081F}" type="presOf" srcId="{17B7F92C-28F6-4E8B-A4F3-F909BC603BC9}" destId="{A8AAF13C-9910-4814-9F95-7C2EABE4024F}" srcOrd="0" destOrd="0" presId="urn:microsoft.com/office/officeart/2005/8/layout/orgChart1"/>
    <dgm:cxn modelId="{70F73399-29C6-43BC-88BC-2ADFBABA646B}" srcId="{07E8B35A-1DE4-4BAD-8692-8E196384ADF4}" destId="{F5735339-FD08-45E5-A005-223390E09F7B}" srcOrd="0" destOrd="0" parTransId="{4E63897C-44FD-4005-B11D-5392F62CA2F5}" sibTransId="{BCD80C32-59A6-470E-9CD9-84B4D74D9891}"/>
    <dgm:cxn modelId="{166604A2-B042-4186-8890-3F3B0BD95552}" type="presOf" srcId="{F6C35464-1897-41D7-AB1D-281A5D3473FA}" destId="{06A2B8B7-0184-4524-B1FD-404E0AF1CDEB}" srcOrd="0" destOrd="0" presId="urn:microsoft.com/office/officeart/2005/8/layout/orgChart1"/>
    <dgm:cxn modelId="{DA9312B0-06D6-413E-B465-EDAADD117A5E}" type="presOf" srcId="{B5CE2DE5-BFB2-40A7-9895-5F13F8B80D30}" destId="{513510CD-41B5-479C-A704-66B82E94469F}" srcOrd="1" destOrd="0" presId="urn:microsoft.com/office/officeart/2005/8/layout/orgChart1"/>
    <dgm:cxn modelId="{3A2520BC-CC5D-4ABF-8DA2-F66475872D91}" type="presOf" srcId="{617CB662-9696-4201-90B1-096F53524BDE}" destId="{E03729B4-C35F-4C9C-AA4E-524A0DAFE6C9}" srcOrd="0" destOrd="0" presId="urn:microsoft.com/office/officeart/2005/8/layout/orgChart1"/>
    <dgm:cxn modelId="{94F693BE-2AB0-492F-ADEE-4968C917D712}" type="presOf" srcId="{03102FAF-D966-4891-916F-75B26C9B5E78}" destId="{2674446B-402A-489A-A0F9-B6327E5728D5}" srcOrd="0" destOrd="0" presId="urn:microsoft.com/office/officeart/2005/8/layout/orgChart1"/>
    <dgm:cxn modelId="{C826A2C6-69D4-454E-AB70-E570913A0252}" srcId="{617CB662-9696-4201-90B1-096F53524BDE}" destId="{B5CE2DE5-BFB2-40A7-9895-5F13F8B80D30}" srcOrd="4" destOrd="0" parTransId="{806617DE-FCC4-4BB4-92F8-F63D08918AC2}" sibTransId="{2FC3F9F6-8E3E-4619-AB44-96BB34EDC6E2}"/>
    <dgm:cxn modelId="{BF508FC7-2F1D-4A3E-A619-92A1AB3E12B5}" type="presOf" srcId="{F5735339-FD08-45E5-A005-223390E09F7B}" destId="{FAB174F9-42BE-416C-96D5-413F0195077F}" srcOrd="1" destOrd="0" presId="urn:microsoft.com/office/officeart/2005/8/layout/orgChart1"/>
    <dgm:cxn modelId="{02827FC8-C80E-464A-9331-5EFACE539FBE}" type="presOf" srcId="{9A40AF9D-C2A0-4221-A462-716225939AD9}" destId="{302AE1BE-C40B-4C9B-94C1-4A20CC8FE792}" srcOrd="0" destOrd="0" presId="urn:microsoft.com/office/officeart/2005/8/layout/orgChart1"/>
    <dgm:cxn modelId="{850151D5-0E26-48F5-B648-2EFD3B446E10}" srcId="{617CB662-9696-4201-90B1-096F53524BDE}" destId="{FC4975D0-CA9B-4C27-A6B5-C6837228B5F4}" srcOrd="2" destOrd="0" parTransId="{235DDF21-E189-4F3F-83D3-A96CC412C743}" sibTransId="{EE859144-B5D7-4E2B-BFAB-1B46B18563B5}"/>
    <dgm:cxn modelId="{02F8DFD9-FAF0-4689-8111-21BB0B5576CC}" srcId="{FC4975D0-CA9B-4C27-A6B5-C6837228B5F4}" destId="{E68FA2BF-6F2C-40CF-90C2-1ADD5365EFFF}" srcOrd="0" destOrd="0" parTransId="{9A40AF9D-C2A0-4221-A462-716225939AD9}" sibTransId="{D99E1EF9-89E2-4A8B-ADA4-696D288B2FB9}"/>
    <dgm:cxn modelId="{7D4771DD-A560-46C5-AC78-0CE2F2B15C2E}" type="presOf" srcId="{DD9C6616-17DD-4D15-9977-B8C7BF5EAFF7}" destId="{AE8A29F8-106D-4543-BFA7-4802E35A3136}" srcOrd="0" destOrd="0" presId="urn:microsoft.com/office/officeart/2005/8/layout/orgChart1"/>
    <dgm:cxn modelId="{2D72C6E1-C6C5-448F-A90A-F7002C0AED88}" type="presOf" srcId="{B5CE2DE5-BFB2-40A7-9895-5F13F8B80D30}" destId="{64C1A405-84FE-4668-A814-CF2EC53105FE}" srcOrd="0" destOrd="0" presId="urn:microsoft.com/office/officeart/2005/8/layout/orgChart1"/>
    <dgm:cxn modelId="{2DCF8FE3-77CC-47A8-AD19-6F71EA808EFA}" type="presOf" srcId="{915BE3BA-8042-43D5-90AF-4F59F6C839F1}" destId="{C29D7F6A-4DAD-482E-83BB-FD38C103734C}" srcOrd="1" destOrd="0" presId="urn:microsoft.com/office/officeart/2005/8/layout/orgChart1"/>
    <dgm:cxn modelId="{B88607E7-07CD-496F-A121-C47816446AE4}" type="presOf" srcId="{F5735339-FD08-45E5-A005-223390E09F7B}" destId="{47DBCD9E-9238-4B4A-8E83-E08B5FDA5D98}" srcOrd="0" destOrd="0" presId="urn:microsoft.com/office/officeart/2005/8/layout/orgChart1"/>
    <dgm:cxn modelId="{6C47E9E9-3864-40BB-8C70-54A0D6BCA9E4}" type="presOf" srcId="{F34FA006-F12E-40E7-BA8A-03B47E617991}" destId="{A90D1F24-4186-44BC-B100-E43B82BCF83B}" srcOrd="0" destOrd="0" presId="urn:microsoft.com/office/officeart/2005/8/layout/orgChart1"/>
    <dgm:cxn modelId="{1EEA25EF-5505-4348-A80A-42FD3B592D29}" type="presOf" srcId="{8C03A06F-4081-46BA-AFDA-B02453279EC5}" destId="{5CA85841-58A8-443A-BA13-00F7D981C8B6}" srcOrd="0" destOrd="0" presId="urn:microsoft.com/office/officeart/2005/8/layout/orgChart1"/>
    <dgm:cxn modelId="{54AE0FF2-E38F-49A3-8D2F-42332642B076}" srcId="{DD9C6616-17DD-4D15-9977-B8C7BF5EAFF7}" destId="{617CB662-9696-4201-90B1-096F53524BDE}" srcOrd="0" destOrd="0" parTransId="{BFB38D12-85C0-47E0-8D4C-FFC335A7F5C5}" sibTransId="{19F2A5AB-6F89-4C1D-9B81-6FEE62674854}"/>
    <dgm:cxn modelId="{8DE035F6-CA7A-4CA0-BC78-16CDF23157C4}" type="presOf" srcId="{8C03A06F-4081-46BA-AFDA-B02453279EC5}" destId="{9103B4E6-6152-450C-BD68-DC8B0EDE38F0}" srcOrd="1" destOrd="0" presId="urn:microsoft.com/office/officeart/2005/8/layout/orgChart1"/>
    <dgm:cxn modelId="{97D39EF9-5CC5-4F4A-BD58-7498F61A8A00}" type="presOf" srcId="{339443FE-F114-4476-9518-BF7DC4AC7919}" destId="{040247D6-B3EF-44DE-8913-375E07A139B6}" srcOrd="0" destOrd="0" presId="urn:microsoft.com/office/officeart/2005/8/layout/orgChart1"/>
    <dgm:cxn modelId="{21A845FA-16B7-484F-97DF-3BAD7648F6A5}" type="presOf" srcId="{07E8B35A-1DE4-4BAD-8692-8E196384ADF4}" destId="{F1E5F76A-B14E-4DEC-8EFC-5131D60543CC}" srcOrd="0" destOrd="0" presId="urn:microsoft.com/office/officeart/2005/8/layout/orgChart1"/>
    <dgm:cxn modelId="{A3BF89FB-0ADA-4430-A63A-100B06CA34B0}" type="presOf" srcId="{915BE3BA-8042-43D5-90AF-4F59F6C839F1}" destId="{481AD8DF-E8C2-4172-85A6-9326763412F2}" srcOrd="0" destOrd="0" presId="urn:microsoft.com/office/officeart/2005/8/layout/orgChart1"/>
    <dgm:cxn modelId="{7FE23C9D-B021-4E22-A1A8-37D4FC528EF7}" type="presParOf" srcId="{AE8A29F8-106D-4543-BFA7-4802E35A3136}" destId="{D0D74FA7-727A-4500-B4F1-C7E73C8EBF41}" srcOrd="0" destOrd="0" presId="urn:microsoft.com/office/officeart/2005/8/layout/orgChart1"/>
    <dgm:cxn modelId="{40D801BC-9761-4E7C-B4F1-C2A7A9E1B572}" type="presParOf" srcId="{D0D74FA7-727A-4500-B4F1-C7E73C8EBF41}" destId="{4AE6D8B6-6E01-4148-BB61-1B2DD6887E48}" srcOrd="0" destOrd="0" presId="urn:microsoft.com/office/officeart/2005/8/layout/orgChart1"/>
    <dgm:cxn modelId="{42480FEF-A86F-4FE0-8FEC-44D125A2DB3E}" type="presParOf" srcId="{4AE6D8B6-6E01-4148-BB61-1B2DD6887E48}" destId="{E03729B4-C35F-4C9C-AA4E-524A0DAFE6C9}" srcOrd="0" destOrd="0" presId="urn:microsoft.com/office/officeart/2005/8/layout/orgChart1"/>
    <dgm:cxn modelId="{DA1D1BAC-3FA3-4083-9838-FB5B8F04B074}" type="presParOf" srcId="{4AE6D8B6-6E01-4148-BB61-1B2DD6887E48}" destId="{EB2D2387-9BF9-4AAE-A010-A47FECE173BA}" srcOrd="1" destOrd="0" presId="urn:microsoft.com/office/officeart/2005/8/layout/orgChart1"/>
    <dgm:cxn modelId="{3E9645C4-2AE1-4D3E-8628-E38FE05C34B7}" type="presParOf" srcId="{D0D74FA7-727A-4500-B4F1-C7E73C8EBF41}" destId="{E95D024D-1E55-4E29-A0EF-1AF3F6533913}" srcOrd="1" destOrd="0" presId="urn:microsoft.com/office/officeart/2005/8/layout/orgChart1"/>
    <dgm:cxn modelId="{37114F3B-0C98-49A0-BFE0-F6865E6570B8}" type="presParOf" srcId="{E95D024D-1E55-4E29-A0EF-1AF3F6533913}" destId="{06A2B8B7-0184-4524-B1FD-404E0AF1CDEB}" srcOrd="0" destOrd="0" presId="urn:microsoft.com/office/officeart/2005/8/layout/orgChart1"/>
    <dgm:cxn modelId="{68663669-27AF-46A2-BE22-AA62F1A51202}" type="presParOf" srcId="{E95D024D-1E55-4E29-A0EF-1AF3F6533913}" destId="{5F70314B-85A7-43E0-8E31-75ABC3A89285}" srcOrd="1" destOrd="0" presId="urn:microsoft.com/office/officeart/2005/8/layout/orgChart1"/>
    <dgm:cxn modelId="{CAC6D5E7-BFB7-4DD6-A6EC-0841427AD178}" type="presParOf" srcId="{5F70314B-85A7-43E0-8E31-75ABC3A89285}" destId="{6559587D-EE81-4E69-A038-8BEF3954D15D}" srcOrd="0" destOrd="0" presId="urn:microsoft.com/office/officeart/2005/8/layout/orgChart1"/>
    <dgm:cxn modelId="{B39AEE60-7251-4E0A-9834-0E62B5D3105B}" type="presParOf" srcId="{6559587D-EE81-4E69-A038-8BEF3954D15D}" destId="{5CA85841-58A8-443A-BA13-00F7D981C8B6}" srcOrd="0" destOrd="0" presId="urn:microsoft.com/office/officeart/2005/8/layout/orgChart1"/>
    <dgm:cxn modelId="{FC9C0294-459A-49EA-9792-D934EEAC1B00}" type="presParOf" srcId="{6559587D-EE81-4E69-A038-8BEF3954D15D}" destId="{9103B4E6-6152-450C-BD68-DC8B0EDE38F0}" srcOrd="1" destOrd="0" presId="urn:microsoft.com/office/officeart/2005/8/layout/orgChart1"/>
    <dgm:cxn modelId="{9E683FBA-9C7D-4136-8E0E-D05C02F0DF49}" type="presParOf" srcId="{5F70314B-85A7-43E0-8E31-75ABC3A89285}" destId="{2752DC60-D087-431E-A4D2-ECE45298D6E0}" srcOrd="1" destOrd="0" presId="urn:microsoft.com/office/officeart/2005/8/layout/orgChart1"/>
    <dgm:cxn modelId="{D3879F8D-D90F-4510-BEDD-8D9FA741AFEB}" type="presParOf" srcId="{2752DC60-D087-431E-A4D2-ECE45298D6E0}" destId="{2674446B-402A-489A-A0F9-B6327E5728D5}" srcOrd="0" destOrd="0" presId="urn:microsoft.com/office/officeart/2005/8/layout/orgChart1"/>
    <dgm:cxn modelId="{72B46C22-9A6C-448D-9828-68B47CDDB4DA}" type="presParOf" srcId="{2752DC60-D087-431E-A4D2-ECE45298D6E0}" destId="{43EC2F13-B7B4-4893-83E6-DDE8DBBB0B8A}" srcOrd="1" destOrd="0" presId="urn:microsoft.com/office/officeart/2005/8/layout/orgChart1"/>
    <dgm:cxn modelId="{266FAEF5-AF58-4838-B9DD-666FB10CDB46}" type="presParOf" srcId="{43EC2F13-B7B4-4893-83E6-DDE8DBBB0B8A}" destId="{73DA7179-5DD8-438F-B04E-ADAE87AA1113}" srcOrd="0" destOrd="0" presId="urn:microsoft.com/office/officeart/2005/8/layout/orgChart1"/>
    <dgm:cxn modelId="{DA90AC9F-C856-44DB-B277-6B8E2B0AC015}" type="presParOf" srcId="{73DA7179-5DD8-438F-B04E-ADAE87AA1113}" destId="{7C9681AD-6AD9-4D7B-9D32-0DD0541202BC}" srcOrd="0" destOrd="0" presId="urn:microsoft.com/office/officeart/2005/8/layout/orgChart1"/>
    <dgm:cxn modelId="{58C0C975-A9ED-4705-97E3-8D6CE8F0995E}" type="presParOf" srcId="{73DA7179-5DD8-438F-B04E-ADAE87AA1113}" destId="{D7C13DD7-5074-4068-9488-0E40C912E59B}" srcOrd="1" destOrd="0" presId="urn:microsoft.com/office/officeart/2005/8/layout/orgChart1"/>
    <dgm:cxn modelId="{0C1AECA7-EC8D-465C-896F-354CADB9E624}" type="presParOf" srcId="{43EC2F13-B7B4-4893-83E6-DDE8DBBB0B8A}" destId="{8289B44B-B40F-45CF-AE42-587E2A882166}" srcOrd="1" destOrd="0" presId="urn:microsoft.com/office/officeart/2005/8/layout/orgChart1"/>
    <dgm:cxn modelId="{0447FE6F-0BD9-438C-AC6E-F9FB313CBDB1}" type="presParOf" srcId="{43EC2F13-B7B4-4893-83E6-DDE8DBBB0B8A}" destId="{451C5E7D-4C47-4F2C-B657-9C545EB97648}" srcOrd="2" destOrd="0" presId="urn:microsoft.com/office/officeart/2005/8/layout/orgChart1"/>
    <dgm:cxn modelId="{42436356-DB81-459C-AB3F-4CF0A7AE6286}" type="presParOf" srcId="{5F70314B-85A7-43E0-8E31-75ABC3A89285}" destId="{C2E2400F-6D93-4DBB-93CC-FB96FFBD5792}" srcOrd="2" destOrd="0" presId="urn:microsoft.com/office/officeart/2005/8/layout/orgChart1"/>
    <dgm:cxn modelId="{2C892AF8-2B5C-4F90-84C2-CAAD679F801E}" type="presParOf" srcId="{E95D024D-1E55-4E29-A0EF-1AF3F6533913}" destId="{E9053ED6-81A0-4E05-A443-15ECCBD8603D}" srcOrd="2" destOrd="0" presId="urn:microsoft.com/office/officeart/2005/8/layout/orgChart1"/>
    <dgm:cxn modelId="{4BA7A4BE-385D-4A6F-B832-68C49BCCA0CF}" type="presParOf" srcId="{E95D024D-1E55-4E29-A0EF-1AF3F6533913}" destId="{037DBF8A-71E8-4C68-8089-BB21EAAD79F3}" srcOrd="3" destOrd="0" presId="urn:microsoft.com/office/officeart/2005/8/layout/orgChart1"/>
    <dgm:cxn modelId="{7D3A4786-5E2C-4C1B-A52E-D8004E087CF0}" type="presParOf" srcId="{037DBF8A-71E8-4C68-8089-BB21EAAD79F3}" destId="{3FAED121-B2A4-4777-98E9-CCAD8F3FDEB3}" srcOrd="0" destOrd="0" presId="urn:microsoft.com/office/officeart/2005/8/layout/orgChart1"/>
    <dgm:cxn modelId="{06CC9797-CF97-42E0-BADD-4B2011599106}" type="presParOf" srcId="{3FAED121-B2A4-4777-98E9-CCAD8F3FDEB3}" destId="{965D06BA-8FF0-4DA5-A600-D7D4BC2CE8D2}" srcOrd="0" destOrd="0" presId="urn:microsoft.com/office/officeart/2005/8/layout/orgChart1"/>
    <dgm:cxn modelId="{A4F85C0F-300E-417B-99C9-C99DEA3C1F3E}" type="presParOf" srcId="{3FAED121-B2A4-4777-98E9-CCAD8F3FDEB3}" destId="{1964838F-26B8-4EF7-A804-7743C0FAFF81}" srcOrd="1" destOrd="0" presId="urn:microsoft.com/office/officeart/2005/8/layout/orgChart1"/>
    <dgm:cxn modelId="{A7AE787B-755B-4E19-B246-8717861AEA60}" type="presParOf" srcId="{037DBF8A-71E8-4C68-8089-BB21EAAD79F3}" destId="{1C29018C-6C59-405E-9AD5-C71BFAD2A05F}" srcOrd="1" destOrd="0" presId="urn:microsoft.com/office/officeart/2005/8/layout/orgChart1"/>
    <dgm:cxn modelId="{8C3D9492-A1A6-451D-A719-C2D046FCB3AC}" type="presParOf" srcId="{1C29018C-6C59-405E-9AD5-C71BFAD2A05F}" destId="{302AE1BE-C40B-4C9B-94C1-4A20CC8FE792}" srcOrd="0" destOrd="0" presId="urn:microsoft.com/office/officeart/2005/8/layout/orgChart1"/>
    <dgm:cxn modelId="{045397C2-D57D-4106-8FB7-04F5C7391BF1}" type="presParOf" srcId="{1C29018C-6C59-405E-9AD5-C71BFAD2A05F}" destId="{6C9D86B8-0DFF-4D76-B7FC-60211D46F931}" srcOrd="1" destOrd="0" presId="urn:microsoft.com/office/officeart/2005/8/layout/orgChart1"/>
    <dgm:cxn modelId="{E20DF6CA-8354-4BA9-B4F8-30E6B4E81849}" type="presParOf" srcId="{6C9D86B8-0DFF-4D76-B7FC-60211D46F931}" destId="{16DEB90E-91CB-4449-9660-D47800BB7C24}" srcOrd="0" destOrd="0" presId="urn:microsoft.com/office/officeart/2005/8/layout/orgChart1"/>
    <dgm:cxn modelId="{DE9454D1-71AA-438F-BD88-E85CD4B977E2}" type="presParOf" srcId="{16DEB90E-91CB-4449-9660-D47800BB7C24}" destId="{88ECC700-9EBD-4987-B5F5-0A5AE2D7AA89}" srcOrd="0" destOrd="0" presId="urn:microsoft.com/office/officeart/2005/8/layout/orgChart1"/>
    <dgm:cxn modelId="{FDA2F5D0-AB05-42D9-B2C4-AD34A36EC1FB}" type="presParOf" srcId="{16DEB90E-91CB-4449-9660-D47800BB7C24}" destId="{186AD5C7-3606-4892-B143-B7DD47DB127E}" srcOrd="1" destOrd="0" presId="urn:microsoft.com/office/officeart/2005/8/layout/orgChart1"/>
    <dgm:cxn modelId="{401B3166-9C7A-4901-8819-42E79CB3FC02}" type="presParOf" srcId="{6C9D86B8-0DFF-4D76-B7FC-60211D46F931}" destId="{64291706-CEB7-4444-AD70-0E7381D96815}" srcOrd="1" destOrd="0" presId="urn:microsoft.com/office/officeart/2005/8/layout/orgChart1"/>
    <dgm:cxn modelId="{673CD390-61B7-4D46-B508-B1E7685E591B}" type="presParOf" srcId="{6C9D86B8-0DFF-4D76-B7FC-60211D46F931}" destId="{B08782E6-8591-4A51-AB55-35F147EC88E9}" srcOrd="2" destOrd="0" presId="urn:microsoft.com/office/officeart/2005/8/layout/orgChart1"/>
    <dgm:cxn modelId="{B680B5A2-D94D-4DE8-AD59-D0EFF0DF002A}" type="presParOf" srcId="{037DBF8A-71E8-4C68-8089-BB21EAAD79F3}" destId="{DD686000-1B61-41B6-8CEA-1F019B2CF51C}" srcOrd="2" destOrd="0" presId="urn:microsoft.com/office/officeart/2005/8/layout/orgChart1"/>
    <dgm:cxn modelId="{A5F545FD-E5F9-4477-B802-2D894BE6AF0D}" type="presParOf" srcId="{E95D024D-1E55-4E29-A0EF-1AF3F6533913}" destId="{A8AAF13C-9910-4814-9F95-7C2EABE4024F}" srcOrd="4" destOrd="0" presId="urn:microsoft.com/office/officeart/2005/8/layout/orgChart1"/>
    <dgm:cxn modelId="{7E111A1E-9389-4934-B0C2-89684AE1ED3E}" type="presParOf" srcId="{E95D024D-1E55-4E29-A0EF-1AF3F6533913}" destId="{F3E7EF81-D8DF-4068-A2D9-D662428568CE}" srcOrd="5" destOrd="0" presId="urn:microsoft.com/office/officeart/2005/8/layout/orgChart1"/>
    <dgm:cxn modelId="{034F95B9-CBF4-4CDE-88A0-676E03523077}" type="presParOf" srcId="{F3E7EF81-D8DF-4068-A2D9-D662428568CE}" destId="{1948D06B-0740-43D3-A7F0-A40A40965662}" srcOrd="0" destOrd="0" presId="urn:microsoft.com/office/officeart/2005/8/layout/orgChart1"/>
    <dgm:cxn modelId="{7CC06B2C-6CC5-41FF-A935-2FE06267EED4}" type="presParOf" srcId="{1948D06B-0740-43D3-A7F0-A40A40965662}" destId="{F1E5F76A-B14E-4DEC-8EFC-5131D60543CC}" srcOrd="0" destOrd="0" presId="urn:microsoft.com/office/officeart/2005/8/layout/orgChart1"/>
    <dgm:cxn modelId="{7FEEE6D5-2C4C-4F9D-924C-615EB79CEF5E}" type="presParOf" srcId="{1948D06B-0740-43D3-A7F0-A40A40965662}" destId="{CBED1423-E036-4286-AB43-4652C84510EE}" srcOrd="1" destOrd="0" presId="urn:microsoft.com/office/officeart/2005/8/layout/orgChart1"/>
    <dgm:cxn modelId="{0F5506DF-146A-4CD7-9AAF-1474CC0CF678}" type="presParOf" srcId="{F3E7EF81-D8DF-4068-A2D9-D662428568CE}" destId="{ED21B304-C2EF-4851-9AF9-1313BBFA6FC2}" srcOrd="1" destOrd="0" presId="urn:microsoft.com/office/officeart/2005/8/layout/orgChart1"/>
    <dgm:cxn modelId="{A693B2B6-898B-46A1-A448-A6947E4DCA4E}" type="presParOf" srcId="{ED21B304-C2EF-4851-9AF9-1313BBFA6FC2}" destId="{F800AF42-2690-43F1-8EED-608664991EE6}" srcOrd="0" destOrd="0" presId="urn:microsoft.com/office/officeart/2005/8/layout/orgChart1"/>
    <dgm:cxn modelId="{41A41699-2C88-4C16-AADD-BE4298A31BD5}" type="presParOf" srcId="{ED21B304-C2EF-4851-9AF9-1313BBFA6FC2}" destId="{56C52AC9-5EE8-4475-B8B7-0CFC84390B7D}" srcOrd="1" destOrd="0" presId="urn:microsoft.com/office/officeart/2005/8/layout/orgChart1"/>
    <dgm:cxn modelId="{4A23F6C8-3A3B-4147-84DE-2218F1660DF2}" type="presParOf" srcId="{56C52AC9-5EE8-4475-B8B7-0CFC84390B7D}" destId="{C66A7B3B-E2AD-426D-8352-04D2715BD568}" srcOrd="0" destOrd="0" presId="urn:microsoft.com/office/officeart/2005/8/layout/orgChart1"/>
    <dgm:cxn modelId="{497C9D76-098D-4236-ACA9-C21750DAE7BF}" type="presParOf" srcId="{C66A7B3B-E2AD-426D-8352-04D2715BD568}" destId="{47DBCD9E-9238-4B4A-8E83-E08B5FDA5D98}" srcOrd="0" destOrd="0" presId="urn:microsoft.com/office/officeart/2005/8/layout/orgChart1"/>
    <dgm:cxn modelId="{B212B0FC-C1C3-4A9C-B308-1E16BECF3282}" type="presParOf" srcId="{C66A7B3B-E2AD-426D-8352-04D2715BD568}" destId="{FAB174F9-42BE-416C-96D5-413F0195077F}" srcOrd="1" destOrd="0" presId="urn:microsoft.com/office/officeart/2005/8/layout/orgChart1"/>
    <dgm:cxn modelId="{2392C756-9395-4622-A861-E7B2D7F0B230}" type="presParOf" srcId="{56C52AC9-5EE8-4475-B8B7-0CFC84390B7D}" destId="{892F2D5F-84E5-433F-8200-881260731706}" srcOrd="1" destOrd="0" presId="urn:microsoft.com/office/officeart/2005/8/layout/orgChart1"/>
    <dgm:cxn modelId="{31A5590A-33B3-4F9E-A9DA-2DE620163558}" type="presParOf" srcId="{56C52AC9-5EE8-4475-B8B7-0CFC84390B7D}" destId="{7C1120B2-2301-45C4-9673-BBD3D2EC1E52}" srcOrd="2" destOrd="0" presId="urn:microsoft.com/office/officeart/2005/8/layout/orgChart1"/>
    <dgm:cxn modelId="{1C54D3FE-A5F6-4963-BBE9-5E879A694829}" type="presParOf" srcId="{F3E7EF81-D8DF-4068-A2D9-D662428568CE}" destId="{23872201-D255-4C90-B86D-CBE1D801EE72}" srcOrd="2" destOrd="0" presId="urn:microsoft.com/office/officeart/2005/8/layout/orgChart1"/>
    <dgm:cxn modelId="{23626FC3-DAC9-4C14-A629-9CD0680FA893}" type="presParOf" srcId="{E95D024D-1E55-4E29-A0EF-1AF3F6533913}" destId="{F269E96B-64F0-44D0-B33F-85DF127A0862}" srcOrd="6" destOrd="0" presId="urn:microsoft.com/office/officeart/2005/8/layout/orgChart1"/>
    <dgm:cxn modelId="{D284425B-A172-41AD-A096-125C5606FD8E}" type="presParOf" srcId="{E95D024D-1E55-4E29-A0EF-1AF3F6533913}" destId="{319075A6-3C59-4EC6-B7B1-65E427998386}" srcOrd="7" destOrd="0" presId="urn:microsoft.com/office/officeart/2005/8/layout/orgChart1"/>
    <dgm:cxn modelId="{4F56491D-3333-44D5-BAEE-4679A1E90CAE}" type="presParOf" srcId="{319075A6-3C59-4EC6-B7B1-65E427998386}" destId="{416DB20D-0C63-421F-AAB0-BB95C7AA1ED3}" srcOrd="0" destOrd="0" presId="urn:microsoft.com/office/officeart/2005/8/layout/orgChart1"/>
    <dgm:cxn modelId="{836826C8-FF12-49C6-BBC3-6228F90BAB5F}" type="presParOf" srcId="{416DB20D-0C63-421F-AAB0-BB95C7AA1ED3}" destId="{64C1A405-84FE-4668-A814-CF2EC53105FE}" srcOrd="0" destOrd="0" presId="urn:microsoft.com/office/officeart/2005/8/layout/orgChart1"/>
    <dgm:cxn modelId="{A17973BE-8AA8-4234-947C-2F91B9DA93FC}" type="presParOf" srcId="{416DB20D-0C63-421F-AAB0-BB95C7AA1ED3}" destId="{513510CD-41B5-479C-A704-66B82E94469F}" srcOrd="1" destOrd="0" presId="urn:microsoft.com/office/officeart/2005/8/layout/orgChart1"/>
    <dgm:cxn modelId="{313CC8DB-C2E4-4952-A627-80BCED7427BE}" type="presParOf" srcId="{319075A6-3C59-4EC6-B7B1-65E427998386}" destId="{9F97EE4A-4D0A-48D6-B192-45B7860A6FA6}" srcOrd="1" destOrd="0" presId="urn:microsoft.com/office/officeart/2005/8/layout/orgChart1"/>
    <dgm:cxn modelId="{AE5F079E-DBDA-458B-9861-8202692E4555}" type="presParOf" srcId="{319075A6-3C59-4EC6-B7B1-65E427998386}" destId="{39B5337E-F4F3-441D-9EF0-DAF574411986}" srcOrd="2" destOrd="0" presId="urn:microsoft.com/office/officeart/2005/8/layout/orgChart1"/>
    <dgm:cxn modelId="{02D0716D-98CD-48FC-94FA-5A02ABBC7C4C}" type="presParOf" srcId="{E95D024D-1E55-4E29-A0EF-1AF3F6533913}" destId="{A90D1F24-4186-44BC-B100-E43B82BCF83B}" srcOrd="8" destOrd="0" presId="urn:microsoft.com/office/officeart/2005/8/layout/orgChart1"/>
    <dgm:cxn modelId="{9058A95D-2FE2-4598-B411-DBC7D181A1EC}" type="presParOf" srcId="{E95D024D-1E55-4E29-A0EF-1AF3F6533913}" destId="{64EFA2A7-FBE4-4389-AB5B-018A11B39A1D}" srcOrd="9" destOrd="0" presId="urn:microsoft.com/office/officeart/2005/8/layout/orgChart1"/>
    <dgm:cxn modelId="{21570050-369F-4FA9-B3EC-64FB0FEB3560}" type="presParOf" srcId="{64EFA2A7-FBE4-4389-AB5B-018A11B39A1D}" destId="{CF45E9EB-E8E8-411E-A519-36376EBD43BF}" srcOrd="0" destOrd="0" presId="urn:microsoft.com/office/officeart/2005/8/layout/orgChart1"/>
    <dgm:cxn modelId="{4B5E18E2-32F7-467F-AE50-008106101692}" type="presParOf" srcId="{CF45E9EB-E8E8-411E-A519-36376EBD43BF}" destId="{AA8581FC-C104-4153-B11F-70B411194EEC}" srcOrd="0" destOrd="0" presId="urn:microsoft.com/office/officeart/2005/8/layout/orgChart1"/>
    <dgm:cxn modelId="{746ECED4-A7F8-4622-83FC-0B245E396187}" type="presParOf" srcId="{CF45E9EB-E8E8-411E-A519-36376EBD43BF}" destId="{6C258E92-B8DC-4E3E-9956-85EDADC06F4E}" srcOrd="1" destOrd="0" presId="urn:microsoft.com/office/officeart/2005/8/layout/orgChart1"/>
    <dgm:cxn modelId="{F8646318-4FEB-42AD-9540-48503BC1B4D3}" type="presParOf" srcId="{64EFA2A7-FBE4-4389-AB5B-018A11B39A1D}" destId="{ED622A39-8057-4593-ABBB-49B9C6DD163A}" srcOrd="1" destOrd="0" presId="urn:microsoft.com/office/officeart/2005/8/layout/orgChart1"/>
    <dgm:cxn modelId="{B3714EAD-8406-4694-94F2-5149EF305A5F}" type="presParOf" srcId="{64EFA2A7-FBE4-4389-AB5B-018A11B39A1D}" destId="{CBDE0519-F50D-4101-B541-2731183F84D6}" srcOrd="2" destOrd="0" presId="urn:microsoft.com/office/officeart/2005/8/layout/orgChart1"/>
    <dgm:cxn modelId="{E82C4507-97F9-4B32-A4D8-39A5CFB5DCA2}" type="presParOf" srcId="{D0D74FA7-727A-4500-B4F1-C7E73C8EBF41}" destId="{DF0E03D3-D0C3-482E-8CD1-BA3CE6C7AA43}" srcOrd="2" destOrd="0" presId="urn:microsoft.com/office/officeart/2005/8/layout/orgChart1"/>
    <dgm:cxn modelId="{F4A0AF05-C4C1-4F5C-BE47-6D3623C96765}" type="presParOf" srcId="{DF0E03D3-D0C3-482E-8CD1-BA3CE6C7AA43}" destId="{040247D6-B3EF-44DE-8913-375E07A139B6}" srcOrd="0" destOrd="0" presId="urn:microsoft.com/office/officeart/2005/8/layout/orgChart1"/>
    <dgm:cxn modelId="{8EF00EB4-0D18-401E-A7F0-F145A12231C5}" type="presParOf" srcId="{DF0E03D3-D0C3-482E-8CD1-BA3CE6C7AA43}" destId="{4E366E87-C7EA-4EBB-93B4-A7AB06F1F048}" srcOrd="1" destOrd="0" presId="urn:microsoft.com/office/officeart/2005/8/layout/orgChart1"/>
    <dgm:cxn modelId="{48B1F330-1B0C-4D67-8B9A-518D72FD096E}" type="presParOf" srcId="{4E366E87-C7EA-4EBB-93B4-A7AB06F1F048}" destId="{0B53070D-C27D-4E50-BFF5-F61FFEA79F54}" srcOrd="0" destOrd="0" presId="urn:microsoft.com/office/officeart/2005/8/layout/orgChart1"/>
    <dgm:cxn modelId="{5DAFB274-2C7B-421D-8292-09FE674BCDFB}" type="presParOf" srcId="{0B53070D-C27D-4E50-BFF5-F61FFEA79F54}" destId="{481AD8DF-E8C2-4172-85A6-9326763412F2}" srcOrd="0" destOrd="0" presId="urn:microsoft.com/office/officeart/2005/8/layout/orgChart1"/>
    <dgm:cxn modelId="{A1BC3E94-8F17-4110-AA96-88D9EBF037C3}" type="presParOf" srcId="{0B53070D-C27D-4E50-BFF5-F61FFEA79F54}" destId="{C29D7F6A-4DAD-482E-83BB-FD38C103734C}" srcOrd="1" destOrd="0" presId="urn:microsoft.com/office/officeart/2005/8/layout/orgChart1"/>
    <dgm:cxn modelId="{224FEEE4-B3D8-4AFF-B46D-437D27E0C1B9}" type="presParOf" srcId="{4E366E87-C7EA-4EBB-93B4-A7AB06F1F048}" destId="{EA42FD5C-32AA-4423-B7B4-424E16A4490F}" srcOrd="1" destOrd="0" presId="urn:microsoft.com/office/officeart/2005/8/layout/orgChart1"/>
    <dgm:cxn modelId="{DED6A2D2-7B54-4D12-AA16-E0027F25A03C}" type="presParOf" srcId="{4E366E87-C7EA-4EBB-93B4-A7AB06F1F048}" destId="{46DEE5C6-3732-4434-BF5F-303182CD75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247D6-B3EF-44DE-8913-375E07A139B6}">
      <dsp:nvSpPr>
        <dsp:cNvPr id="0" name=""/>
        <dsp:cNvSpPr/>
      </dsp:nvSpPr>
      <dsp:spPr>
        <a:xfrm>
          <a:off x="5035639" y="1149590"/>
          <a:ext cx="360607" cy="620019"/>
        </a:xfrm>
        <a:custGeom>
          <a:avLst/>
          <a:gdLst/>
          <a:ahLst/>
          <a:cxnLst/>
          <a:rect l="0" t="0" r="0" b="0"/>
          <a:pathLst>
            <a:path>
              <a:moveTo>
                <a:pt x="0" y="0"/>
              </a:moveTo>
              <a:lnTo>
                <a:pt x="0" y="620019"/>
              </a:lnTo>
              <a:lnTo>
                <a:pt x="360607" y="62001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0D1F24-4186-44BC-B100-E43B82BCF83B}">
      <dsp:nvSpPr>
        <dsp:cNvPr id="0" name=""/>
        <dsp:cNvSpPr/>
      </dsp:nvSpPr>
      <dsp:spPr>
        <a:xfrm>
          <a:off x="5035639" y="1149590"/>
          <a:ext cx="4172659" cy="1586300"/>
        </a:xfrm>
        <a:custGeom>
          <a:avLst/>
          <a:gdLst/>
          <a:ahLst/>
          <a:cxnLst/>
          <a:rect l="0" t="0" r="0" b="0"/>
          <a:pathLst>
            <a:path>
              <a:moveTo>
                <a:pt x="0" y="0"/>
              </a:moveTo>
              <a:lnTo>
                <a:pt x="0" y="1405255"/>
              </a:lnTo>
              <a:lnTo>
                <a:pt x="4172659" y="1405255"/>
              </a:lnTo>
              <a:lnTo>
                <a:pt x="4172659" y="158630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9E96B-64F0-44D0-B33F-85DF127A0862}">
      <dsp:nvSpPr>
        <dsp:cNvPr id="0" name=""/>
        <dsp:cNvSpPr/>
      </dsp:nvSpPr>
      <dsp:spPr>
        <a:xfrm>
          <a:off x="5035639" y="1149590"/>
          <a:ext cx="1580351" cy="2819493"/>
        </a:xfrm>
        <a:custGeom>
          <a:avLst/>
          <a:gdLst/>
          <a:ahLst/>
          <a:cxnLst/>
          <a:rect l="0" t="0" r="0" b="0"/>
          <a:pathLst>
            <a:path>
              <a:moveTo>
                <a:pt x="0" y="0"/>
              </a:moveTo>
              <a:lnTo>
                <a:pt x="0" y="2638448"/>
              </a:lnTo>
              <a:lnTo>
                <a:pt x="1580351" y="2638448"/>
              </a:lnTo>
              <a:lnTo>
                <a:pt x="1580351" y="2819493"/>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00AF42-2690-43F1-8EED-608664991EE6}">
      <dsp:nvSpPr>
        <dsp:cNvPr id="0" name=""/>
        <dsp:cNvSpPr/>
      </dsp:nvSpPr>
      <dsp:spPr>
        <a:xfrm>
          <a:off x="5933847" y="3600028"/>
          <a:ext cx="1902387" cy="817073"/>
        </a:xfrm>
        <a:custGeom>
          <a:avLst/>
          <a:gdLst/>
          <a:ahLst/>
          <a:cxnLst/>
          <a:rect l="0" t="0" r="0" b="0"/>
          <a:pathLst>
            <a:path>
              <a:moveTo>
                <a:pt x="0" y="0"/>
              </a:moveTo>
              <a:lnTo>
                <a:pt x="0" y="817073"/>
              </a:lnTo>
              <a:lnTo>
                <a:pt x="1902387" y="81707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AAF13C-9910-4814-9F95-7C2EABE4024F}">
      <dsp:nvSpPr>
        <dsp:cNvPr id="0" name=""/>
        <dsp:cNvSpPr/>
      </dsp:nvSpPr>
      <dsp:spPr>
        <a:xfrm>
          <a:off x="5035639" y="1149590"/>
          <a:ext cx="1587903" cy="1588317"/>
        </a:xfrm>
        <a:custGeom>
          <a:avLst/>
          <a:gdLst/>
          <a:ahLst/>
          <a:cxnLst/>
          <a:rect l="0" t="0" r="0" b="0"/>
          <a:pathLst>
            <a:path>
              <a:moveTo>
                <a:pt x="0" y="0"/>
              </a:moveTo>
              <a:lnTo>
                <a:pt x="0" y="1407272"/>
              </a:lnTo>
              <a:lnTo>
                <a:pt x="1587903" y="1407272"/>
              </a:lnTo>
              <a:lnTo>
                <a:pt x="1587903" y="158831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2AE1BE-C40B-4C9B-94C1-4A20CC8FE792}">
      <dsp:nvSpPr>
        <dsp:cNvPr id="0" name=""/>
        <dsp:cNvSpPr/>
      </dsp:nvSpPr>
      <dsp:spPr>
        <a:xfrm>
          <a:off x="3395629" y="3712922"/>
          <a:ext cx="163716" cy="717050"/>
        </a:xfrm>
        <a:custGeom>
          <a:avLst/>
          <a:gdLst/>
          <a:ahLst/>
          <a:cxnLst/>
          <a:rect l="0" t="0" r="0" b="0"/>
          <a:pathLst>
            <a:path>
              <a:moveTo>
                <a:pt x="0" y="0"/>
              </a:moveTo>
              <a:lnTo>
                <a:pt x="0" y="717050"/>
              </a:lnTo>
              <a:lnTo>
                <a:pt x="163716" y="71705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53ED6-81A0-4E05-A443-15ECCBD8603D}">
      <dsp:nvSpPr>
        <dsp:cNvPr id="0" name=""/>
        <dsp:cNvSpPr/>
      </dsp:nvSpPr>
      <dsp:spPr>
        <a:xfrm>
          <a:off x="4085324" y="1149590"/>
          <a:ext cx="950314" cy="1701212"/>
        </a:xfrm>
        <a:custGeom>
          <a:avLst/>
          <a:gdLst/>
          <a:ahLst/>
          <a:cxnLst/>
          <a:rect l="0" t="0" r="0" b="0"/>
          <a:pathLst>
            <a:path>
              <a:moveTo>
                <a:pt x="950314" y="0"/>
              </a:moveTo>
              <a:lnTo>
                <a:pt x="950314" y="1520167"/>
              </a:lnTo>
              <a:lnTo>
                <a:pt x="0" y="1520167"/>
              </a:lnTo>
              <a:lnTo>
                <a:pt x="0" y="170121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4446B-402A-489A-A0F9-B6327E5728D5}">
      <dsp:nvSpPr>
        <dsp:cNvPr id="0" name=""/>
        <dsp:cNvSpPr/>
      </dsp:nvSpPr>
      <dsp:spPr>
        <a:xfrm>
          <a:off x="922276" y="3700809"/>
          <a:ext cx="213426" cy="745854"/>
        </a:xfrm>
        <a:custGeom>
          <a:avLst/>
          <a:gdLst/>
          <a:ahLst/>
          <a:cxnLst/>
          <a:rect l="0" t="0" r="0" b="0"/>
          <a:pathLst>
            <a:path>
              <a:moveTo>
                <a:pt x="0" y="0"/>
              </a:moveTo>
              <a:lnTo>
                <a:pt x="0" y="745854"/>
              </a:lnTo>
              <a:lnTo>
                <a:pt x="213426" y="745854"/>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2B8B7-0184-4524-B1FD-404E0AF1CDEB}">
      <dsp:nvSpPr>
        <dsp:cNvPr id="0" name=""/>
        <dsp:cNvSpPr/>
      </dsp:nvSpPr>
      <dsp:spPr>
        <a:xfrm>
          <a:off x="1611972" y="1149590"/>
          <a:ext cx="3423666" cy="1689099"/>
        </a:xfrm>
        <a:custGeom>
          <a:avLst/>
          <a:gdLst/>
          <a:ahLst/>
          <a:cxnLst/>
          <a:rect l="0" t="0" r="0" b="0"/>
          <a:pathLst>
            <a:path>
              <a:moveTo>
                <a:pt x="3423666" y="0"/>
              </a:moveTo>
              <a:lnTo>
                <a:pt x="3423666" y="1508054"/>
              </a:lnTo>
              <a:lnTo>
                <a:pt x="0" y="1508054"/>
              </a:lnTo>
              <a:lnTo>
                <a:pt x="0" y="1689099"/>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729B4-C35F-4C9C-AA4E-524A0DAFE6C9}">
      <dsp:nvSpPr>
        <dsp:cNvPr id="0" name=""/>
        <dsp:cNvSpPr/>
      </dsp:nvSpPr>
      <dsp:spPr>
        <a:xfrm>
          <a:off x="3451537" y="287471"/>
          <a:ext cx="3168203" cy="86211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Hazem Magdy</a:t>
          </a:r>
        </a:p>
        <a:p>
          <a:pPr marL="0" lvl="0" indent="0" algn="ctr" defTabSz="889000">
            <a:lnSpc>
              <a:spcPct val="90000"/>
            </a:lnSpc>
            <a:spcBef>
              <a:spcPct val="0"/>
            </a:spcBef>
            <a:spcAft>
              <a:spcPct val="35000"/>
            </a:spcAft>
            <a:buNone/>
          </a:pPr>
          <a:r>
            <a:rPr lang="en-US" sz="2000" b="1" kern="1200" dirty="0"/>
            <a:t> Leader</a:t>
          </a:r>
        </a:p>
      </dsp:txBody>
      <dsp:txXfrm>
        <a:off x="3451537" y="287471"/>
        <a:ext cx="3168203" cy="862119"/>
      </dsp:txXfrm>
    </dsp:sp>
    <dsp:sp modelId="{5CA85841-58A8-443A-BA13-00F7D981C8B6}">
      <dsp:nvSpPr>
        <dsp:cNvPr id="0" name=""/>
        <dsp:cNvSpPr/>
      </dsp:nvSpPr>
      <dsp:spPr>
        <a:xfrm>
          <a:off x="749852" y="2838690"/>
          <a:ext cx="1724239" cy="86211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Mohamed </a:t>
          </a:r>
          <a:r>
            <a:rPr lang="en-US" sz="2000" b="1" kern="1200" dirty="0" err="1"/>
            <a:t>Ezz</a:t>
          </a:r>
          <a:endParaRPr lang="en-US" sz="2000" b="1" kern="1200" dirty="0"/>
        </a:p>
      </dsp:txBody>
      <dsp:txXfrm>
        <a:off x="749852" y="2838690"/>
        <a:ext cx="1724239" cy="862119"/>
      </dsp:txXfrm>
    </dsp:sp>
    <dsp:sp modelId="{7C9681AD-6AD9-4D7B-9D32-0DD0541202BC}">
      <dsp:nvSpPr>
        <dsp:cNvPr id="0" name=""/>
        <dsp:cNvSpPr/>
      </dsp:nvSpPr>
      <dsp:spPr>
        <a:xfrm>
          <a:off x="1135703" y="4015604"/>
          <a:ext cx="1724239" cy="86211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Mohamed </a:t>
          </a:r>
          <a:r>
            <a:rPr lang="en-US" sz="2000" b="1" kern="1200" dirty="0" err="1"/>
            <a:t>Noureldin</a:t>
          </a:r>
          <a:endParaRPr lang="en-US" sz="2000" b="1" kern="1200" dirty="0"/>
        </a:p>
      </dsp:txBody>
      <dsp:txXfrm>
        <a:off x="1135703" y="4015604"/>
        <a:ext cx="1724239" cy="862119"/>
      </dsp:txXfrm>
    </dsp:sp>
    <dsp:sp modelId="{965D06BA-8FF0-4DA5-A600-D7D4BC2CE8D2}">
      <dsp:nvSpPr>
        <dsp:cNvPr id="0" name=""/>
        <dsp:cNvSpPr/>
      </dsp:nvSpPr>
      <dsp:spPr>
        <a:xfrm>
          <a:off x="3223205" y="2850803"/>
          <a:ext cx="1724239" cy="86211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Youssef </a:t>
          </a:r>
          <a:r>
            <a:rPr lang="en-US" sz="2000" b="1" kern="1200" dirty="0" err="1"/>
            <a:t>Haitham</a:t>
          </a:r>
          <a:endParaRPr lang="en-US" sz="2000" b="1" kern="1200" dirty="0"/>
        </a:p>
      </dsp:txBody>
      <dsp:txXfrm>
        <a:off x="3223205" y="2850803"/>
        <a:ext cx="1724239" cy="862119"/>
      </dsp:txXfrm>
    </dsp:sp>
    <dsp:sp modelId="{88ECC700-9EBD-4987-B5F5-0A5AE2D7AA89}">
      <dsp:nvSpPr>
        <dsp:cNvPr id="0" name=""/>
        <dsp:cNvSpPr/>
      </dsp:nvSpPr>
      <dsp:spPr>
        <a:xfrm>
          <a:off x="3559345" y="3998913"/>
          <a:ext cx="1724239" cy="86211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Mohamed </a:t>
          </a:r>
          <a:r>
            <a:rPr lang="en-US" sz="2000" b="1" kern="1200" dirty="0" err="1"/>
            <a:t>AbdelFatah</a:t>
          </a:r>
          <a:endParaRPr lang="en-US" sz="2000" b="1" kern="1200" dirty="0"/>
        </a:p>
      </dsp:txBody>
      <dsp:txXfrm>
        <a:off x="3559345" y="3998913"/>
        <a:ext cx="1724239" cy="862119"/>
      </dsp:txXfrm>
    </dsp:sp>
    <dsp:sp modelId="{F1E5F76A-B14E-4DEC-8EFC-5131D60543CC}">
      <dsp:nvSpPr>
        <dsp:cNvPr id="0" name=""/>
        <dsp:cNvSpPr/>
      </dsp:nvSpPr>
      <dsp:spPr>
        <a:xfrm>
          <a:off x="5761423" y="2737908"/>
          <a:ext cx="1724239" cy="86211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AbdAllah</a:t>
          </a:r>
          <a:r>
            <a:rPr lang="en-US" sz="2000" b="1" kern="1200" dirty="0"/>
            <a:t> </a:t>
          </a:r>
          <a:r>
            <a:rPr lang="en-US" sz="2000" b="1" kern="1200" dirty="0" err="1"/>
            <a:t>Reda</a:t>
          </a:r>
          <a:endParaRPr lang="en-US" sz="2000" b="1" kern="1200" dirty="0"/>
        </a:p>
      </dsp:txBody>
      <dsp:txXfrm>
        <a:off x="5761423" y="2737908"/>
        <a:ext cx="1724239" cy="862119"/>
      </dsp:txXfrm>
    </dsp:sp>
    <dsp:sp modelId="{47DBCD9E-9238-4B4A-8E83-E08B5FDA5D98}">
      <dsp:nvSpPr>
        <dsp:cNvPr id="0" name=""/>
        <dsp:cNvSpPr/>
      </dsp:nvSpPr>
      <dsp:spPr>
        <a:xfrm>
          <a:off x="7836235" y="3986042"/>
          <a:ext cx="1724239" cy="86211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t>AbdElrahman</a:t>
          </a:r>
          <a:r>
            <a:rPr lang="en-US" sz="2000" b="1" kern="1200" dirty="0"/>
            <a:t> Mohamed</a:t>
          </a:r>
        </a:p>
      </dsp:txBody>
      <dsp:txXfrm>
        <a:off x="7836235" y="3986042"/>
        <a:ext cx="1724239" cy="862119"/>
      </dsp:txXfrm>
    </dsp:sp>
    <dsp:sp modelId="{64C1A405-84FE-4668-A814-CF2EC53105FE}">
      <dsp:nvSpPr>
        <dsp:cNvPr id="0" name=""/>
        <dsp:cNvSpPr/>
      </dsp:nvSpPr>
      <dsp:spPr>
        <a:xfrm>
          <a:off x="5753871" y="3969084"/>
          <a:ext cx="1724239" cy="86211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Youssef Mohamed</a:t>
          </a:r>
        </a:p>
      </dsp:txBody>
      <dsp:txXfrm>
        <a:off x="5753871" y="3969084"/>
        <a:ext cx="1724239" cy="862119"/>
      </dsp:txXfrm>
    </dsp:sp>
    <dsp:sp modelId="{AA8581FC-C104-4153-B11F-70B411194EEC}">
      <dsp:nvSpPr>
        <dsp:cNvPr id="0" name=""/>
        <dsp:cNvSpPr/>
      </dsp:nvSpPr>
      <dsp:spPr>
        <a:xfrm>
          <a:off x="8346179" y="2735891"/>
          <a:ext cx="1724239" cy="86211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Hussien </a:t>
          </a:r>
          <a:r>
            <a:rPr lang="en-US" sz="2000" b="1" kern="1200" dirty="0" err="1"/>
            <a:t>Mahran</a:t>
          </a:r>
          <a:endParaRPr lang="en-US" sz="2000" b="1" kern="1200" dirty="0"/>
        </a:p>
      </dsp:txBody>
      <dsp:txXfrm>
        <a:off x="8346179" y="2735891"/>
        <a:ext cx="1724239" cy="862119"/>
      </dsp:txXfrm>
    </dsp:sp>
    <dsp:sp modelId="{481AD8DF-E8C2-4172-85A6-9326763412F2}">
      <dsp:nvSpPr>
        <dsp:cNvPr id="0" name=""/>
        <dsp:cNvSpPr/>
      </dsp:nvSpPr>
      <dsp:spPr>
        <a:xfrm>
          <a:off x="5396246" y="1338550"/>
          <a:ext cx="2784629" cy="862119"/>
        </a:xfrm>
        <a:prstGeom prst="rect">
          <a:avLst/>
        </a:prstGeom>
        <a:solidFill>
          <a:schemeClr val="accent5">
            <a:hueOff val="0"/>
            <a:satOff val="0"/>
            <a:lumOff val="0"/>
            <a:alphaOff val="0"/>
          </a:schemeClr>
        </a:solidFill>
        <a:ln w="15875" cap="rnd"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Youssef Sherif</a:t>
          </a:r>
        </a:p>
        <a:p>
          <a:pPr marL="0" lvl="0" indent="0" algn="ctr" defTabSz="889000">
            <a:lnSpc>
              <a:spcPct val="90000"/>
            </a:lnSpc>
            <a:spcBef>
              <a:spcPct val="0"/>
            </a:spcBef>
            <a:spcAft>
              <a:spcPct val="35000"/>
            </a:spcAft>
            <a:buNone/>
          </a:pPr>
          <a:r>
            <a:rPr lang="en-US" sz="2000" b="1" kern="1200" dirty="0"/>
            <a:t>Co-Leader</a:t>
          </a:r>
        </a:p>
      </dsp:txBody>
      <dsp:txXfrm>
        <a:off x="5396246" y="1338550"/>
        <a:ext cx="2784629" cy="8621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121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4E16CD5-BBAF-417D-BAA1-A21FF1B90CFF}"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272288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9725608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806779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33782444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589979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2439512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2176114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23124940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3618382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6CD5-BBAF-417D-BAA1-A21FF1B90CFF}"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31005364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E16CD5-BBAF-417D-BAA1-A21FF1B90C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1761900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E16CD5-BBAF-417D-BAA1-A21FF1B90CFF}"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24503870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E16CD5-BBAF-417D-BAA1-A21FF1B90CFF}"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28088313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16CD5-BBAF-417D-BAA1-A21FF1B90CFF}"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7779657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16CD5-BBAF-417D-BAA1-A21FF1B90C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4041745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16CD5-BBAF-417D-BAA1-A21FF1B90CFF}"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F563B-54AF-4AFC-9533-008959D401E2}" type="slidenum">
              <a:rPr lang="en-US" smtClean="0"/>
              <a:t>‹#›</a:t>
            </a:fld>
            <a:endParaRPr lang="en-US"/>
          </a:p>
        </p:txBody>
      </p:sp>
    </p:spTree>
    <p:extLst>
      <p:ext uri="{BB962C8B-B14F-4D97-AF65-F5344CB8AC3E}">
        <p14:creationId xmlns:p14="http://schemas.microsoft.com/office/powerpoint/2010/main" val="1251511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E16CD5-BBAF-417D-BAA1-A21FF1B90CFF}" type="datetimeFigureOut">
              <a:rPr lang="en-US" smtClean="0"/>
              <a:t>2/28/2018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4CF563B-54AF-4AFC-9533-008959D401E2}" type="slidenum">
              <a:rPr lang="en-US" smtClean="0"/>
              <a:t>‹#›</a:t>
            </a:fld>
            <a:endParaRPr lang="en-US"/>
          </a:p>
        </p:txBody>
      </p:sp>
    </p:spTree>
    <p:extLst>
      <p:ext uri="{BB962C8B-B14F-4D97-AF65-F5344CB8AC3E}">
        <p14:creationId xmlns:p14="http://schemas.microsoft.com/office/powerpoint/2010/main" val="4355915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2205507"/>
            <a:ext cx="11603864" cy="3667259"/>
          </a:xfrm>
        </p:spPr>
        <p:txBody>
          <a:bodyPr>
            <a:normAutofit fontScale="92500" lnSpcReduction="20000"/>
          </a:bodyPr>
          <a:lstStyle/>
          <a:p>
            <a:pPr marL="0" lvl="4" indent="0" algn="ctr">
              <a:buNone/>
            </a:pPr>
            <a:endParaRPr lang="en-US" sz="4800" b="1" spc="50" dirty="0">
              <a:ln w="0"/>
              <a:solidFill>
                <a:schemeClr val="bg2"/>
              </a:solidFill>
              <a:effectLst>
                <a:innerShdw blurRad="63500" dist="50800" dir="13500000">
                  <a:srgbClr val="000000">
                    <a:alpha val="50000"/>
                  </a:srgbClr>
                </a:innerShdw>
              </a:effectLst>
            </a:endParaRPr>
          </a:p>
          <a:p>
            <a:pPr marL="0" lvl="4" indent="0" algn="ctr">
              <a:buNone/>
            </a:pPr>
            <a:r>
              <a:rPr lang="en-US" sz="4800" b="1" spc="50" dirty="0">
                <a:ln w="0"/>
                <a:solidFill>
                  <a:schemeClr val="bg2"/>
                </a:solidFill>
                <a:effectLst>
                  <a:innerShdw blurRad="63500" dist="50800" dir="13500000">
                    <a:srgbClr val="000000">
                      <a:alpha val="50000"/>
                    </a:srgbClr>
                  </a:innerShdw>
                </a:effectLst>
              </a:rPr>
              <a:t>Welcome To Our Project!</a:t>
            </a:r>
          </a:p>
          <a:p>
            <a:pPr marL="0" lvl="4" indent="0" algn="ctr">
              <a:buNone/>
            </a:pPr>
            <a:endParaRPr lang="en-US" sz="4800" b="1" spc="50" dirty="0">
              <a:ln w="0"/>
              <a:solidFill>
                <a:schemeClr val="bg2"/>
              </a:solidFill>
              <a:effectLst>
                <a:innerShdw blurRad="63500" dist="50800" dir="13500000">
                  <a:srgbClr val="000000">
                    <a:alpha val="50000"/>
                  </a:srgbClr>
                </a:innerShdw>
              </a:effectLst>
            </a:endParaRPr>
          </a:p>
          <a:p>
            <a:pPr marL="685800" lvl="4" indent="-685800" algn="ctr"/>
            <a:r>
              <a:rPr lang="en-US" sz="4800" b="1" spc="50" dirty="0">
                <a:ln w="0"/>
                <a:solidFill>
                  <a:schemeClr val="bg2"/>
                </a:solidFill>
                <a:effectLst>
                  <a:innerShdw blurRad="63500" dist="50800" dir="13500000">
                    <a:srgbClr val="000000">
                      <a:alpha val="50000"/>
                    </a:srgbClr>
                  </a:innerShdw>
                </a:effectLst>
              </a:rPr>
              <a:t> </a:t>
            </a:r>
            <a:r>
              <a:rPr lang="en-US" sz="4800" b="1" spc="50" dirty="0">
                <a:ln w="0"/>
                <a:solidFill>
                  <a:srgbClr val="FFFF00"/>
                </a:solidFill>
                <a:effectLst>
                  <a:innerShdw blurRad="63500" dist="50800" dir="13500000">
                    <a:srgbClr val="000000">
                      <a:alpha val="50000"/>
                    </a:srgbClr>
                  </a:innerShdw>
                </a:effectLst>
              </a:rPr>
              <a:t>The Global Goals For Sustainable Development.</a:t>
            </a:r>
          </a:p>
          <a:p>
            <a:pPr marL="0" indent="0" algn="ctr">
              <a:buNone/>
            </a:pPr>
            <a:endParaRPr lang="en-US" sz="8000" dirty="0">
              <a:solidFill>
                <a:srgbClr val="FFFF00"/>
              </a:solidFill>
            </a:endParaRPr>
          </a:p>
        </p:txBody>
      </p:sp>
      <p:pic>
        <p:nvPicPr>
          <p:cNvPr id="4" name="Picture 3"/>
          <p:cNvPicPr>
            <a:picLocks noChangeAspect="1"/>
          </p:cNvPicPr>
          <p:nvPr/>
        </p:nvPicPr>
        <p:blipFill>
          <a:blip r:embed="rId2"/>
          <a:stretch>
            <a:fillRect/>
          </a:stretch>
        </p:blipFill>
        <p:spPr>
          <a:xfrm>
            <a:off x="9430273" y="0"/>
            <a:ext cx="2761727" cy="3737172"/>
          </a:xfrm>
          <a:prstGeom prst="rect">
            <a:avLst/>
          </a:prstGeom>
        </p:spPr>
      </p:pic>
      <p:pic>
        <p:nvPicPr>
          <p:cNvPr id="5" name="Picture 4"/>
          <p:cNvPicPr>
            <a:picLocks noChangeAspect="1"/>
          </p:cNvPicPr>
          <p:nvPr/>
        </p:nvPicPr>
        <p:blipFill>
          <a:blip r:embed="rId3"/>
          <a:stretch>
            <a:fillRect/>
          </a:stretch>
        </p:blipFill>
        <p:spPr>
          <a:xfrm>
            <a:off x="0" y="0"/>
            <a:ext cx="3011685" cy="3517697"/>
          </a:xfrm>
          <a:prstGeom prst="rect">
            <a:avLst/>
          </a:prstGeom>
        </p:spPr>
      </p:pic>
    </p:spTree>
    <p:extLst>
      <p:ext uri="{BB962C8B-B14F-4D97-AF65-F5344CB8AC3E}">
        <p14:creationId xmlns:p14="http://schemas.microsoft.com/office/powerpoint/2010/main" val="14585464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87686"/>
            <a:ext cx="4529797" cy="198783"/>
          </a:xfrm>
        </p:spPr>
        <p:txBody>
          <a:bodyPr>
            <a:noAutofit/>
          </a:bodyPr>
          <a:lstStyle/>
          <a:p>
            <a:pPr marL="0" indent="0">
              <a:buNone/>
            </a:pPr>
            <a:r>
              <a:rPr lang="en-US" sz="4000" b="1" dirty="0">
                <a:solidFill>
                  <a:srgbClr val="FF0000"/>
                </a:solidFill>
              </a:rPr>
              <a:t>THE NEW CAPITAL</a:t>
            </a:r>
          </a:p>
          <a:p>
            <a:pPr marL="0" indent="0">
              <a:buNone/>
            </a:pPr>
            <a:r>
              <a:rPr lang="en-US" sz="3200" b="1" dirty="0">
                <a:solidFill>
                  <a:schemeClr val="bg1">
                    <a:lumMod val="95000"/>
                    <a:lumOff val="5000"/>
                  </a:schemeClr>
                </a:solidFill>
              </a:rPr>
              <a:t>Located 40km to the east of Cairo, the new capital is intended to draw a population of 7 million people in its first phase.</a:t>
            </a:r>
          </a:p>
          <a:p>
            <a:pPr marL="0" indent="0">
              <a:buNone/>
            </a:pPr>
            <a:endParaRPr lang="en-US" b="1" dirty="0">
              <a:solidFill>
                <a:schemeClr val="bg1">
                  <a:lumMod val="95000"/>
                  <a:lumOff val="5000"/>
                </a:schemeClr>
              </a:solidFill>
            </a:endParaRPr>
          </a:p>
          <a:p>
            <a:pPr marL="0" indent="0">
              <a:buNone/>
            </a:pPr>
            <a:endParaRPr lang="en-US" b="1" dirty="0">
              <a:solidFill>
                <a:schemeClr val="bg1">
                  <a:lumMod val="95000"/>
                  <a:lumOff val="5000"/>
                </a:schemeClr>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797" y="-15288"/>
            <a:ext cx="7798961" cy="6873287"/>
          </a:xfrm>
          <a:prstGeom prst="rect">
            <a:avLst/>
          </a:prstGeom>
        </p:spPr>
      </p:pic>
      <p:pic>
        <p:nvPicPr>
          <p:cNvPr id="5" name="Picture 4"/>
          <p:cNvPicPr>
            <a:picLocks noChangeAspect="1"/>
          </p:cNvPicPr>
          <p:nvPr/>
        </p:nvPicPr>
        <p:blipFill>
          <a:blip r:embed="rId3"/>
          <a:stretch>
            <a:fillRect/>
          </a:stretch>
        </p:blipFill>
        <p:spPr>
          <a:xfrm>
            <a:off x="-149326" y="5491019"/>
            <a:ext cx="1609483" cy="1366981"/>
          </a:xfrm>
          <a:prstGeom prst="rect">
            <a:avLst/>
          </a:prstGeom>
        </p:spPr>
      </p:pic>
    </p:spTree>
    <p:extLst>
      <p:ext uri="{BB962C8B-B14F-4D97-AF65-F5344CB8AC3E}">
        <p14:creationId xmlns:p14="http://schemas.microsoft.com/office/powerpoint/2010/main" val="8570907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80662"/>
            <a:ext cx="4853354" cy="4150400"/>
          </a:xfrm>
        </p:spPr>
        <p:txBody>
          <a:bodyPr>
            <a:normAutofit/>
          </a:bodyPr>
          <a:lstStyle/>
          <a:p>
            <a:pPr marL="0" indent="0">
              <a:buNone/>
            </a:pPr>
            <a:r>
              <a:rPr lang="en-US" sz="2400" b="1" dirty="0">
                <a:solidFill>
                  <a:schemeClr val="bg1">
                    <a:lumMod val="95000"/>
                    <a:lumOff val="5000"/>
                  </a:schemeClr>
                </a:solidFill>
              </a:rPr>
              <a:t>The city will also be a home to an international airport, public gardens and parks that total 35 square kilometer and a residential district offering a total of over 23,000 units. </a:t>
            </a:r>
          </a:p>
          <a:p>
            <a:pPr marL="0" indent="0">
              <a:buNone/>
            </a:pPr>
            <a:r>
              <a:rPr lang="en-US" sz="2400" b="1" dirty="0">
                <a:solidFill>
                  <a:schemeClr val="bg1">
                    <a:lumMod val="95000"/>
                    <a:lumOff val="5000"/>
                  </a:schemeClr>
                </a:solidFill>
              </a:rPr>
              <a:t>There will be an office park of skyscrapers that will house a 345 meter-long high-rise, the tallest in Africa.</a:t>
            </a:r>
          </a:p>
          <a:p>
            <a:endParaRPr lang="en-US" sz="2400" dirty="0"/>
          </a:p>
        </p:txBody>
      </p:sp>
      <p:pic>
        <p:nvPicPr>
          <p:cNvPr id="5" name="Picture 4"/>
          <p:cNvPicPr>
            <a:picLocks noChangeAspect="1"/>
          </p:cNvPicPr>
          <p:nvPr/>
        </p:nvPicPr>
        <p:blipFill>
          <a:blip r:embed="rId2"/>
          <a:stretch>
            <a:fillRect/>
          </a:stretch>
        </p:blipFill>
        <p:spPr>
          <a:xfrm>
            <a:off x="1" y="5186741"/>
            <a:ext cx="1609483" cy="1615580"/>
          </a:xfrm>
          <a:prstGeom prst="rect">
            <a:avLst/>
          </a:prstGeom>
        </p:spPr>
      </p:pic>
      <p:pic>
        <p:nvPicPr>
          <p:cNvPr id="6" name="Picture 5">
            <a:extLst>
              <a:ext uri="{FF2B5EF4-FFF2-40B4-BE49-F238E27FC236}">
                <a16:creationId xmlns:a16="http://schemas.microsoft.com/office/drawing/2014/main" id="{A5F5892C-E3AB-463F-9C98-D4B2D9F94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355" y="-18176"/>
            <a:ext cx="7338644" cy="6858000"/>
          </a:xfrm>
          <a:prstGeom prst="rect">
            <a:avLst/>
          </a:prstGeom>
        </p:spPr>
      </p:pic>
    </p:spTree>
    <p:extLst>
      <p:ext uri="{BB962C8B-B14F-4D97-AF65-F5344CB8AC3E}">
        <p14:creationId xmlns:p14="http://schemas.microsoft.com/office/powerpoint/2010/main" val="1283892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181" y="492369"/>
            <a:ext cx="4464563" cy="4638691"/>
          </a:xfrm>
        </p:spPr>
        <p:txBody>
          <a:bodyPr>
            <a:normAutofit fontScale="92500"/>
          </a:bodyPr>
          <a:lstStyle/>
          <a:p>
            <a:pPr marL="0" indent="0">
              <a:buNone/>
            </a:pPr>
            <a:r>
              <a:rPr lang="en-US" sz="2800" b="1" dirty="0">
                <a:solidFill>
                  <a:schemeClr val="bg1">
                    <a:lumMod val="95000"/>
                    <a:lumOff val="5000"/>
                  </a:schemeClr>
                </a:solidFill>
              </a:rPr>
              <a:t>The new capital will offer homes for youth, low-income people as well as high-income brackets across 20 residential neighborhoods that will accommodate 6.5 million people, The government has started building 25,000 residential units so far.</a:t>
            </a:r>
          </a:p>
          <a:p>
            <a:endParaRPr lang="en-US" dirty="0"/>
          </a:p>
        </p:txBody>
      </p:sp>
      <p:pic>
        <p:nvPicPr>
          <p:cNvPr id="9" name="Picture 8"/>
          <p:cNvPicPr>
            <a:picLocks noChangeAspect="1"/>
          </p:cNvPicPr>
          <p:nvPr/>
        </p:nvPicPr>
        <p:blipFill>
          <a:blip r:embed="rId2"/>
          <a:stretch>
            <a:fillRect/>
          </a:stretch>
        </p:blipFill>
        <p:spPr>
          <a:xfrm>
            <a:off x="128415" y="5131060"/>
            <a:ext cx="1609483" cy="1615580"/>
          </a:xfrm>
          <a:prstGeom prst="rect">
            <a:avLst/>
          </a:prstGeom>
        </p:spPr>
      </p:pic>
      <p:pic>
        <p:nvPicPr>
          <p:cNvPr id="4" name="Picture 3">
            <a:extLst>
              <a:ext uri="{FF2B5EF4-FFF2-40B4-BE49-F238E27FC236}">
                <a16:creationId xmlns:a16="http://schemas.microsoft.com/office/drawing/2014/main" id="{A3698C12-1720-4CEA-B856-7A4874EFA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245" y="492369"/>
            <a:ext cx="6184574" cy="6035039"/>
          </a:xfrm>
          <a:prstGeom prst="rect">
            <a:avLst/>
          </a:prstGeom>
        </p:spPr>
      </p:pic>
    </p:spTree>
    <p:extLst>
      <p:ext uri="{BB962C8B-B14F-4D97-AF65-F5344CB8AC3E}">
        <p14:creationId xmlns:p14="http://schemas.microsoft.com/office/powerpoint/2010/main" val="12674533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670" y="1754945"/>
            <a:ext cx="3919297" cy="3615267"/>
          </a:xfrm>
        </p:spPr>
        <p:txBody>
          <a:bodyPr>
            <a:normAutofit lnSpcReduction="10000"/>
          </a:bodyPr>
          <a:lstStyle/>
          <a:p>
            <a:pPr marL="0" indent="0">
              <a:buNone/>
            </a:pPr>
            <a:r>
              <a:rPr lang="en-US" b="1" dirty="0">
                <a:solidFill>
                  <a:schemeClr val="bg1">
                    <a:lumMod val="95000"/>
                    <a:lumOff val="5000"/>
                  </a:schemeClr>
                </a:solidFill>
              </a:rPr>
              <a:t>A main developer behind the project is the Armed Forces Engineering Authority and many of our national companies.</a:t>
            </a:r>
          </a:p>
          <a:p>
            <a:pPr marL="0" indent="0">
              <a:buNone/>
            </a:pPr>
            <a:r>
              <a:rPr lang="en-US" b="1" dirty="0">
                <a:solidFill>
                  <a:schemeClr val="bg1">
                    <a:lumMod val="95000"/>
                    <a:lumOff val="5000"/>
                  </a:schemeClr>
                </a:solidFill>
              </a:rPr>
              <a:t> The ministries will start moving to the new city in 2018, with residents expecting to arrive at the same time.</a:t>
            </a:r>
          </a:p>
          <a:p>
            <a:pPr marL="0" indent="0">
              <a:buNone/>
            </a:pPr>
            <a:r>
              <a:rPr lang="en-US" b="1" dirty="0">
                <a:solidFill>
                  <a:schemeClr val="bg1">
                    <a:lumMod val="95000"/>
                    <a:lumOff val="5000"/>
                  </a:schemeClr>
                </a:solidFill>
              </a:rPr>
              <a:t>The project is set to be completed in 2020.</a:t>
            </a:r>
          </a:p>
          <a:p>
            <a:endParaRPr lang="en-US" b="1" dirty="0">
              <a:solidFill>
                <a:schemeClr val="bg1">
                  <a:lumMod val="95000"/>
                  <a:lumOff val="5000"/>
                </a:schemeClr>
              </a:solidFill>
            </a:endParaRPr>
          </a:p>
          <a:p>
            <a:pPr marL="342900" indent="-342900">
              <a:buFont typeface="+mj-lt"/>
              <a:buAutoNum type="arabicPeriod"/>
            </a:pPr>
            <a:endParaRPr lang="en-US" b="1" dirty="0">
              <a:solidFill>
                <a:schemeClr val="bg1">
                  <a:lumMod val="95000"/>
                  <a:lumOff val="5000"/>
                </a:scheme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509" y="1"/>
            <a:ext cx="7588491" cy="6858000"/>
          </a:xfrm>
          <a:prstGeom prst="rect">
            <a:avLst/>
          </a:prstGeom>
        </p:spPr>
      </p:pic>
      <p:pic>
        <p:nvPicPr>
          <p:cNvPr id="5" name="Picture 4"/>
          <p:cNvPicPr>
            <a:picLocks noChangeAspect="1"/>
          </p:cNvPicPr>
          <p:nvPr/>
        </p:nvPicPr>
        <p:blipFill>
          <a:blip r:embed="rId3"/>
          <a:stretch>
            <a:fillRect/>
          </a:stretch>
        </p:blipFill>
        <p:spPr>
          <a:xfrm>
            <a:off x="114347" y="5139327"/>
            <a:ext cx="1609483" cy="1615580"/>
          </a:xfrm>
          <a:prstGeom prst="rect">
            <a:avLst/>
          </a:prstGeom>
        </p:spPr>
      </p:pic>
    </p:spTree>
    <p:extLst>
      <p:ext uri="{BB962C8B-B14F-4D97-AF65-F5344CB8AC3E}">
        <p14:creationId xmlns:p14="http://schemas.microsoft.com/office/powerpoint/2010/main" val="42724939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973215" cy="2352822"/>
          </a:xfrm>
        </p:spPr>
        <p:txBody>
          <a:bodyPr>
            <a:normAutofit fontScale="92500" lnSpcReduction="20000"/>
          </a:bodyPr>
          <a:lstStyle/>
          <a:p>
            <a:r>
              <a:rPr lang="en-US" sz="2600" b="1" dirty="0"/>
              <a:t>provide Various models of housing programs to meet the growing demand for urban urbanization on the one hand, and to reduce the negative effects of unplanned urban growth on the other and provide integrated services and quality of life for middle-level</a:t>
            </a:r>
          </a:p>
          <a:p>
            <a:pPr marL="0" indent="0">
              <a:buNone/>
            </a:pPr>
            <a:br>
              <a:rPr lang="en-US" sz="2600" b="1" dirty="0"/>
            </a:br>
            <a:br>
              <a:rPr lang="en-US" b="1" dirty="0"/>
            </a:br>
            <a:endParaRPr lang="en-US" b="1" dirty="0"/>
          </a:p>
        </p:txBody>
      </p:sp>
      <p:pic>
        <p:nvPicPr>
          <p:cNvPr id="5" name="Picture 4">
            <a:extLst>
              <a:ext uri="{FF2B5EF4-FFF2-40B4-BE49-F238E27FC236}">
                <a16:creationId xmlns:a16="http://schemas.microsoft.com/office/drawing/2014/main" id="{83695955-C48E-4E06-B0BD-773A2D49C380}"/>
              </a:ext>
            </a:extLst>
          </p:cNvPr>
          <p:cNvPicPr>
            <a:picLocks noChangeAspect="1"/>
          </p:cNvPicPr>
          <p:nvPr/>
        </p:nvPicPr>
        <p:blipFill rotWithShape="1">
          <a:blip r:embed="rId2">
            <a:extLst>
              <a:ext uri="{28A0092B-C50C-407E-A947-70E740481C1C}">
                <a14:useLocalDpi xmlns:a14="http://schemas.microsoft.com/office/drawing/2010/main" val="0"/>
              </a:ext>
            </a:extLst>
          </a:blip>
          <a:srcRect l="3883" r="4302"/>
          <a:stretch/>
        </p:blipFill>
        <p:spPr>
          <a:xfrm>
            <a:off x="1350498" y="2572629"/>
            <a:ext cx="9608234" cy="3429000"/>
          </a:xfrm>
          <a:prstGeom prst="rect">
            <a:avLst/>
          </a:prstGeom>
        </p:spPr>
      </p:pic>
    </p:spTree>
    <p:extLst>
      <p:ext uri="{BB962C8B-B14F-4D97-AF65-F5344CB8AC3E}">
        <p14:creationId xmlns:p14="http://schemas.microsoft.com/office/powerpoint/2010/main" val="16749579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1"/>
            <a:ext cx="10766890" cy="1900102"/>
          </a:xfrm>
        </p:spPr>
        <p:txBody>
          <a:bodyPr>
            <a:normAutofit fontScale="92500" lnSpcReduction="10000"/>
          </a:bodyPr>
          <a:lstStyle/>
          <a:p>
            <a:r>
              <a:rPr lang="en-US" sz="2800" b="1" dirty="0"/>
              <a:t>Implementation of a total of 31872 units in 8 cities: New Cairo-Sadat – 10th of Ramadan-</a:t>
            </a:r>
            <a:r>
              <a:rPr lang="en-US" sz="2800" b="1" dirty="0" err="1"/>
              <a:t>Badr</a:t>
            </a:r>
            <a:r>
              <a:rPr lang="en-US" sz="2800" b="1" dirty="0"/>
              <a:t>-Damietta New-Sunrise-6th of October-Transit</a:t>
            </a:r>
          </a:p>
          <a:p>
            <a:pPr marL="0" indent="0">
              <a:buNone/>
            </a:pPr>
            <a:br>
              <a:rPr lang="en-US" b="1" dirty="0"/>
            </a:br>
            <a:endParaRPr lang="en-US" b="1" dirty="0"/>
          </a:p>
        </p:txBody>
      </p:sp>
      <p:pic>
        <p:nvPicPr>
          <p:cNvPr id="4" name="Picture 3">
            <a:extLst>
              <a:ext uri="{FF2B5EF4-FFF2-40B4-BE49-F238E27FC236}">
                <a16:creationId xmlns:a16="http://schemas.microsoft.com/office/drawing/2014/main" id="{3D1FE1EC-2C1C-475B-BAAF-8BAEC0521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03" y="4514986"/>
            <a:ext cx="3740826" cy="1901232"/>
          </a:xfrm>
          <a:prstGeom prst="rect">
            <a:avLst/>
          </a:prstGeom>
        </p:spPr>
      </p:pic>
      <p:pic>
        <p:nvPicPr>
          <p:cNvPr id="6" name="Picture 5">
            <a:extLst>
              <a:ext uri="{FF2B5EF4-FFF2-40B4-BE49-F238E27FC236}">
                <a16:creationId xmlns:a16="http://schemas.microsoft.com/office/drawing/2014/main" id="{4E962BD4-069B-42DA-8148-65F442D1A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80" y="2249124"/>
            <a:ext cx="3740826" cy="1900102"/>
          </a:xfrm>
          <a:prstGeom prst="rect">
            <a:avLst/>
          </a:prstGeom>
        </p:spPr>
      </p:pic>
      <p:pic>
        <p:nvPicPr>
          <p:cNvPr id="8" name="Picture 7">
            <a:extLst>
              <a:ext uri="{FF2B5EF4-FFF2-40B4-BE49-F238E27FC236}">
                <a16:creationId xmlns:a16="http://schemas.microsoft.com/office/drawing/2014/main" id="{09518A53-0C68-4FE3-96F2-FD1703D11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241" y="4514986"/>
            <a:ext cx="3740826" cy="1901232"/>
          </a:xfrm>
          <a:prstGeom prst="rect">
            <a:avLst/>
          </a:prstGeom>
        </p:spPr>
      </p:pic>
      <p:pic>
        <p:nvPicPr>
          <p:cNvPr id="10" name="Picture 9">
            <a:extLst>
              <a:ext uri="{FF2B5EF4-FFF2-40B4-BE49-F238E27FC236}">
                <a16:creationId xmlns:a16="http://schemas.microsoft.com/office/drawing/2014/main" id="{C5B83F4B-0F23-4739-8991-93F54196DC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930" y="2291704"/>
            <a:ext cx="3736969" cy="1901232"/>
          </a:xfrm>
          <a:prstGeom prst="rect">
            <a:avLst/>
          </a:prstGeom>
        </p:spPr>
      </p:pic>
    </p:spTree>
    <p:extLst>
      <p:ext uri="{BB962C8B-B14F-4D97-AF65-F5344CB8AC3E}">
        <p14:creationId xmlns:p14="http://schemas.microsoft.com/office/powerpoint/2010/main" val="8951989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9700B-F7F8-4226-AFA2-598C47A03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095" y="4118111"/>
            <a:ext cx="4611757" cy="2594113"/>
          </a:xfrm>
          <a:prstGeom prst="rect">
            <a:avLst/>
          </a:prstGeom>
        </p:spPr>
      </p:pic>
      <p:sp>
        <p:nvSpPr>
          <p:cNvPr id="3" name="Content Placeholder 2"/>
          <p:cNvSpPr>
            <a:spLocks noGrp="1"/>
          </p:cNvSpPr>
          <p:nvPr>
            <p:ph idx="1"/>
          </p:nvPr>
        </p:nvSpPr>
        <p:spPr>
          <a:xfrm>
            <a:off x="684212" y="685800"/>
            <a:ext cx="11217056" cy="3615267"/>
          </a:xfrm>
        </p:spPr>
        <p:txBody>
          <a:bodyPr>
            <a:normAutofit lnSpcReduction="10000"/>
          </a:bodyPr>
          <a:lstStyle/>
          <a:p>
            <a:endParaRPr lang="en-US" b="1" dirty="0">
              <a:solidFill>
                <a:schemeClr val="tx1">
                  <a:lumMod val="95000"/>
                </a:schemeClr>
              </a:solidFill>
            </a:endParaRPr>
          </a:p>
          <a:p>
            <a:r>
              <a:rPr lang="en-US" b="1" dirty="0">
                <a:solidFill>
                  <a:schemeClr val="tx1">
                    <a:lumMod val="95000"/>
                  </a:schemeClr>
                </a:solidFill>
              </a:rPr>
              <a:t>The Golden Triangle Project is located in the enclave between </a:t>
            </a:r>
            <a:r>
              <a:rPr lang="en-US" b="1" dirty="0" err="1">
                <a:solidFill>
                  <a:schemeClr val="tx1">
                    <a:lumMod val="95000"/>
                  </a:schemeClr>
                </a:solidFill>
              </a:rPr>
              <a:t>Qena</a:t>
            </a:r>
            <a:r>
              <a:rPr lang="en-US" b="1" dirty="0">
                <a:solidFill>
                  <a:schemeClr val="tx1">
                    <a:lumMod val="95000"/>
                  </a:schemeClr>
                </a:solidFill>
              </a:rPr>
              <a:t> counties from the western side and the Red Sea from the eastern side, the city of </a:t>
            </a:r>
            <a:r>
              <a:rPr lang="en-US" b="1" dirty="0" err="1">
                <a:solidFill>
                  <a:schemeClr val="tx1">
                    <a:lumMod val="95000"/>
                  </a:schemeClr>
                </a:solidFill>
              </a:rPr>
              <a:t>Safaga</a:t>
            </a:r>
            <a:r>
              <a:rPr lang="en-US" b="1" dirty="0">
                <a:solidFill>
                  <a:schemeClr val="tx1">
                    <a:lumMod val="95000"/>
                  </a:schemeClr>
                </a:solidFill>
              </a:rPr>
              <a:t> north and the short south, where the total area of development is estimated at about 1.5 million acres.</a:t>
            </a:r>
          </a:p>
          <a:p>
            <a:r>
              <a:rPr lang="en-US" b="1" dirty="0">
                <a:solidFill>
                  <a:schemeClr val="tx1">
                    <a:lumMod val="95000"/>
                  </a:schemeClr>
                </a:solidFill>
              </a:rPr>
              <a:t>Creation of a new economic zone in Egypt, through the creation of an integrated global center.</a:t>
            </a:r>
          </a:p>
          <a:p>
            <a:r>
              <a:rPr lang="en-US" b="1" dirty="0">
                <a:solidFill>
                  <a:schemeClr val="tx1">
                    <a:lumMod val="95000"/>
                  </a:schemeClr>
                </a:solidFill>
              </a:rPr>
              <a:t> It serves Egypt, Africa and all parts of the world to achieve sustainable development in the region and drive development in its various cities.</a:t>
            </a:r>
          </a:p>
          <a:p>
            <a:r>
              <a:rPr lang="en-US" b="1" dirty="0">
                <a:solidFill>
                  <a:schemeClr val="tx1">
                    <a:lumMod val="95000"/>
                  </a:schemeClr>
                </a:solidFill>
              </a:rPr>
              <a:t>It provides large investments and significant employment opportunities for the people in particular and the National people in general in all disciplines.</a:t>
            </a:r>
          </a:p>
          <a:p>
            <a:pPr marL="0" indent="0">
              <a:buNone/>
            </a:pPr>
            <a:endParaRPr lang="en-US" b="1" dirty="0"/>
          </a:p>
        </p:txBody>
      </p:sp>
      <p:pic>
        <p:nvPicPr>
          <p:cNvPr id="4" name="Picture 3">
            <a:extLst>
              <a:ext uri="{FF2B5EF4-FFF2-40B4-BE49-F238E27FC236}">
                <a16:creationId xmlns:a16="http://schemas.microsoft.com/office/drawing/2014/main" id="{7305650D-54FB-43DD-914C-B38290211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1" y="4118111"/>
            <a:ext cx="4632346" cy="2594114"/>
          </a:xfrm>
          <a:prstGeom prst="rect">
            <a:avLst/>
          </a:prstGeom>
        </p:spPr>
      </p:pic>
      <p:sp>
        <p:nvSpPr>
          <p:cNvPr id="2" name="Rectangle 1">
            <a:extLst>
              <a:ext uri="{FF2B5EF4-FFF2-40B4-BE49-F238E27FC236}">
                <a16:creationId xmlns:a16="http://schemas.microsoft.com/office/drawing/2014/main" id="{09CFBFCE-5E41-4AD1-950B-4055F7A3E502}"/>
              </a:ext>
            </a:extLst>
          </p:cNvPr>
          <p:cNvSpPr/>
          <p:nvPr/>
        </p:nvSpPr>
        <p:spPr>
          <a:xfrm>
            <a:off x="2353770" y="0"/>
            <a:ext cx="6848350" cy="923330"/>
          </a:xfrm>
          <a:prstGeom prst="rect">
            <a:avLst/>
          </a:prstGeom>
          <a:noFill/>
        </p:spPr>
        <p:txBody>
          <a:bodyPr wrap="none" lIns="91440" tIns="45720" rIns="91440" bIns="45720">
            <a:spAutoFit/>
          </a:bodyPr>
          <a:lstStyle/>
          <a:p>
            <a:pPr algn="ctr"/>
            <a:r>
              <a:rPr lang="en-US" sz="5400" b="1" dirty="0">
                <a:solidFill>
                  <a:srgbClr val="FFFF00"/>
                </a:solidFill>
              </a:rPr>
              <a:t>The Golden Triangle</a:t>
            </a:r>
            <a:endParaRPr lang="en-US" sz="5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96493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182" y="544132"/>
            <a:ext cx="12954515" cy="331631"/>
          </a:xfrm>
        </p:spPr>
        <p:txBody>
          <a:bodyPr>
            <a:noAutofit/>
          </a:bodyPr>
          <a:lstStyle/>
          <a:p>
            <a:pPr marL="0" indent="0">
              <a:buNone/>
            </a:pPr>
            <a:r>
              <a:rPr lang="en-US" sz="2400" b="1" u="sng" dirty="0"/>
              <a:t>Our Suggestions For Development For The Sustainable Cities</a:t>
            </a:r>
          </a:p>
        </p:txBody>
      </p:sp>
      <p:sp>
        <p:nvSpPr>
          <p:cNvPr id="4" name="TextBox 3"/>
          <p:cNvSpPr txBox="1"/>
          <p:nvPr/>
        </p:nvSpPr>
        <p:spPr>
          <a:xfrm>
            <a:off x="0" y="1365161"/>
            <a:ext cx="13175087" cy="4801314"/>
          </a:xfrm>
          <a:prstGeom prst="rect">
            <a:avLst/>
          </a:prstGeom>
          <a:noFill/>
        </p:spPr>
        <p:txBody>
          <a:bodyPr wrap="square" rtlCol="0">
            <a:spAutoFit/>
          </a:bodyPr>
          <a:lstStyle/>
          <a:p>
            <a:pPr marL="285750" indent="-285750">
              <a:buFont typeface="Wingdings" panose="05000000000000000000" pitchFamily="2" charset="2"/>
              <a:buChar char="v"/>
            </a:pPr>
            <a:r>
              <a:rPr lang="en-US" b="1" dirty="0"/>
              <a:t>Convert The Old Cities Into Sustainable Cities by:</a:t>
            </a:r>
          </a:p>
          <a:p>
            <a:endParaRPr lang="en-US" b="1" dirty="0"/>
          </a:p>
          <a:p>
            <a:pPr marL="342900" indent="-342900">
              <a:buFont typeface="+mj-lt"/>
              <a:buAutoNum type="arabicPeriod"/>
            </a:pPr>
            <a:r>
              <a:rPr lang="en-US" b="1" dirty="0">
                <a:solidFill>
                  <a:srgbClr val="FFFF00"/>
                </a:solidFill>
              </a:rPr>
              <a:t>Add More Green Fields To The Cities.</a:t>
            </a:r>
          </a:p>
          <a:p>
            <a:pPr marL="342900" indent="-342900">
              <a:buFont typeface="+mj-lt"/>
              <a:buAutoNum type="arabicPeriod"/>
            </a:pPr>
            <a:endParaRPr lang="en-US" b="1" dirty="0">
              <a:solidFill>
                <a:srgbClr val="FFFF00"/>
              </a:solidFill>
            </a:endParaRPr>
          </a:p>
          <a:p>
            <a:pPr marL="342900" indent="-342900">
              <a:buFont typeface="+mj-lt"/>
              <a:buAutoNum type="arabicPeriod"/>
            </a:pPr>
            <a:r>
              <a:rPr lang="en-US" b="1" dirty="0">
                <a:solidFill>
                  <a:srgbClr val="FFFF00"/>
                </a:solidFill>
              </a:rPr>
              <a:t>Use The Clean Energy For Generating Energy [Like Solar Energy]</a:t>
            </a:r>
          </a:p>
          <a:p>
            <a:pPr marL="342900" indent="-342900">
              <a:buFont typeface="+mj-lt"/>
              <a:buAutoNum type="arabicPeriod"/>
            </a:pPr>
            <a:endParaRPr lang="en-US" b="1" dirty="0">
              <a:solidFill>
                <a:srgbClr val="FFFF00"/>
              </a:solidFill>
            </a:endParaRPr>
          </a:p>
          <a:p>
            <a:pPr marL="342900" indent="-342900">
              <a:buFont typeface="+mj-lt"/>
              <a:buAutoNum type="arabicPeriod"/>
            </a:pPr>
            <a:r>
              <a:rPr lang="en-US" b="1" dirty="0">
                <a:solidFill>
                  <a:srgbClr val="FFFF00"/>
                </a:solidFill>
              </a:rPr>
              <a:t>Use Clean </a:t>
            </a:r>
            <a:r>
              <a:rPr lang="en-US" b="1" dirty="0" err="1">
                <a:solidFill>
                  <a:srgbClr val="FFFF00"/>
                </a:solidFill>
              </a:rPr>
              <a:t>Filterlization</a:t>
            </a:r>
            <a:r>
              <a:rPr lang="en-US" b="1" dirty="0">
                <a:solidFill>
                  <a:srgbClr val="FFFF00"/>
                </a:solidFill>
              </a:rPr>
              <a:t> For Automobile Exhaust.</a:t>
            </a:r>
          </a:p>
          <a:p>
            <a:pPr marL="342900" indent="-342900">
              <a:buFont typeface="+mj-lt"/>
              <a:buAutoNum type="arabicPeriod"/>
            </a:pPr>
            <a:endParaRPr lang="en-US" b="1" dirty="0">
              <a:solidFill>
                <a:srgbClr val="FFFF00"/>
              </a:solidFill>
            </a:endParaRPr>
          </a:p>
          <a:p>
            <a:pPr marL="342900" indent="-342900">
              <a:buFont typeface="+mj-lt"/>
              <a:buAutoNum type="arabicPeriod"/>
            </a:pPr>
            <a:r>
              <a:rPr lang="en-US" b="1" dirty="0">
                <a:solidFill>
                  <a:srgbClr val="FFFF00"/>
                </a:solidFill>
              </a:rPr>
              <a:t>The Expanding In The City’s Buildings.</a:t>
            </a:r>
          </a:p>
          <a:p>
            <a:endParaRPr lang="en-US" b="1" dirty="0">
              <a:solidFill>
                <a:srgbClr val="FFFF00"/>
              </a:solidFill>
            </a:endParaRPr>
          </a:p>
          <a:p>
            <a:pPr marL="285750" indent="-285750">
              <a:buFont typeface="Wingdings" panose="05000000000000000000" pitchFamily="2" charset="2"/>
              <a:buChar char="v"/>
            </a:pPr>
            <a:r>
              <a:rPr lang="en-US" b="1" dirty="0"/>
              <a:t> Build More Sustainable Cities To:</a:t>
            </a:r>
          </a:p>
          <a:p>
            <a:pPr marL="285750" indent="-285750">
              <a:buFont typeface="Wingdings" panose="05000000000000000000" pitchFamily="2" charset="2"/>
              <a:buChar char="v"/>
            </a:pPr>
            <a:endParaRPr lang="en-US" b="1" dirty="0"/>
          </a:p>
          <a:p>
            <a:pPr marL="342900" indent="-342900">
              <a:buFont typeface="+mj-lt"/>
              <a:buAutoNum type="arabicPeriod"/>
            </a:pPr>
            <a:r>
              <a:rPr lang="en-US" b="1" dirty="0">
                <a:solidFill>
                  <a:srgbClr val="FFFF00"/>
                </a:solidFill>
              </a:rPr>
              <a:t>Provide Funding .</a:t>
            </a:r>
          </a:p>
          <a:p>
            <a:pPr marL="342900" indent="-342900">
              <a:buFont typeface="+mj-lt"/>
              <a:buAutoNum type="arabicPeriod"/>
            </a:pPr>
            <a:endParaRPr lang="en-US" b="1" dirty="0">
              <a:solidFill>
                <a:srgbClr val="FFFF00"/>
              </a:solidFill>
            </a:endParaRPr>
          </a:p>
          <a:p>
            <a:pPr marL="342900" indent="-342900">
              <a:buFont typeface="+mj-lt"/>
              <a:buAutoNum type="arabicPeriod"/>
            </a:pPr>
            <a:r>
              <a:rPr lang="en-US" b="1" dirty="0">
                <a:solidFill>
                  <a:srgbClr val="FFFF00"/>
                </a:solidFill>
              </a:rPr>
              <a:t>Create Services For The Youth.</a:t>
            </a:r>
          </a:p>
          <a:p>
            <a:pPr marL="342900" indent="-342900">
              <a:buFont typeface="+mj-lt"/>
              <a:buAutoNum type="arabicPeriod"/>
            </a:pPr>
            <a:endParaRPr lang="en-US" b="1" dirty="0">
              <a:solidFill>
                <a:srgbClr val="FFFF00"/>
              </a:solidFill>
            </a:endParaRPr>
          </a:p>
          <a:p>
            <a:pPr marL="342900" indent="-342900">
              <a:buFont typeface="+mj-lt"/>
              <a:buAutoNum type="arabicPeriod"/>
            </a:pPr>
            <a:endParaRPr lang="en-US"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360" b="5505"/>
          <a:stretch/>
        </p:blipFill>
        <p:spPr>
          <a:xfrm>
            <a:off x="7280724" y="2644726"/>
            <a:ext cx="4578341" cy="3354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stretch>
            <a:fillRect/>
          </a:stretch>
        </p:blipFill>
        <p:spPr>
          <a:xfrm>
            <a:off x="10365061" y="67973"/>
            <a:ext cx="1609483" cy="1615580"/>
          </a:xfrm>
          <a:prstGeom prst="rect">
            <a:avLst/>
          </a:prstGeom>
        </p:spPr>
      </p:pic>
    </p:spTree>
    <p:extLst>
      <p:ext uri="{BB962C8B-B14F-4D97-AF65-F5344CB8AC3E}">
        <p14:creationId xmlns:p14="http://schemas.microsoft.com/office/powerpoint/2010/main" val="7597344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 calcmode="lin" valueType="num">
                                      <p:cBhvr additive="base">
                                        <p:cTn id="2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 calcmode="lin" valueType="num">
                                      <p:cBhvr additive="base">
                                        <p:cTn id="3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1000"/>
                                        <p:tgtEl>
                                          <p:spTgt spid="4">
                                            <p:txEl>
                                              <p:pRg st="10" end="10"/>
                                            </p:txEl>
                                          </p:spTgt>
                                        </p:tgtEl>
                                      </p:cBhvr>
                                    </p:animEffect>
                                    <p:anim calcmode="lin" valueType="num">
                                      <p:cBhvr>
                                        <p:cTn id="3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 calcmode="lin" valueType="num">
                                      <p:cBhvr additive="base">
                                        <p:cTn id="4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1864" y="1997765"/>
            <a:ext cx="8534400" cy="1542245"/>
          </a:xfrm>
        </p:spPr>
        <p:txBody>
          <a:bodyPr>
            <a:noAutofit/>
          </a:bodyPr>
          <a:lstStyle/>
          <a:p>
            <a:pPr marL="0" indent="0" algn="ctr">
              <a:buNone/>
            </a:pPr>
            <a:r>
              <a:rPr lang="en-US" sz="2800" b="1" dirty="0"/>
              <a:t>Special Thanks To</a:t>
            </a:r>
          </a:p>
          <a:p>
            <a:pPr marL="0" indent="0" algn="ctr">
              <a:buNone/>
            </a:pPr>
            <a:r>
              <a:rPr lang="en-US" sz="2800" b="1" dirty="0"/>
              <a:t> MRS/Soheir Zaki</a:t>
            </a:r>
          </a:p>
          <a:p>
            <a:pPr algn="ctr"/>
            <a:endParaRPr lang="en-US" sz="2800" b="1" dirty="0"/>
          </a:p>
          <a:p>
            <a:pPr marL="0" indent="0" algn="ctr">
              <a:buNone/>
            </a:pPr>
            <a:r>
              <a:rPr lang="en-US" sz="2800" b="1" dirty="0"/>
              <a:t>And All The Group Members</a:t>
            </a:r>
          </a:p>
        </p:txBody>
      </p:sp>
    </p:spTree>
    <p:extLst>
      <p:ext uri="{BB962C8B-B14F-4D97-AF65-F5344CB8AC3E}">
        <p14:creationId xmlns:p14="http://schemas.microsoft.com/office/powerpoint/2010/main" val="16472204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461" y="1740878"/>
            <a:ext cx="9635343" cy="3615267"/>
          </a:xfrm>
        </p:spPr>
        <p:txBody>
          <a:bodyPr>
            <a:normAutofit fontScale="62500" lnSpcReduction="20000"/>
          </a:bodyPr>
          <a:lstStyle/>
          <a:p>
            <a:pPr marL="0" indent="0">
              <a:buNone/>
            </a:pPr>
            <a:r>
              <a:rPr lang="en-US" sz="9600" b="1" dirty="0"/>
              <a:t>THANK YOU</a:t>
            </a:r>
          </a:p>
          <a:p>
            <a:pPr marL="0" indent="0">
              <a:buNone/>
            </a:pPr>
            <a:r>
              <a:rPr lang="en-US" sz="9600" b="1" dirty="0"/>
              <a:t>Victory College</a:t>
            </a:r>
          </a:p>
          <a:p>
            <a:pPr marL="0" indent="0">
              <a:buNone/>
            </a:pPr>
            <a:r>
              <a:rPr lang="en-US" sz="9600" b="1" dirty="0"/>
              <a:t>Preparatory Department</a:t>
            </a:r>
          </a:p>
        </p:txBody>
      </p:sp>
    </p:spTree>
    <p:extLst>
      <p:ext uri="{BB962C8B-B14F-4D97-AF65-F5344CB8AC3E}">
        <p14:creationId xmlns:p14="http://schemas.microsoft.com/office/powerpoint/2010/main" val="22354831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281" y="1231360"/>
            <a:ext cx="10519895" cy="1365161"/>
          </a:xfrm>
        </p:spPr>
        <p:txBody>
          <a:bodyPr>
            <a:normAutofit lnSpcReduction="10000"/>
          </a:bodyPr>
          <a:lstStyle/>
          <a:p>
            <a:pPr lvl="2" algn="ctr"/>
            <a:r>
              <a:rPr lang="en-US" sz="4200" b="1" dirty="0"/>
              <a:t>These Are The Global Goals For Sustainable Development:</a:t>
            </a:r>
          </a:p>
          <a:p>
            <a:pPr lvl="4" algn="ctr"/>
            <a:endParaRPr lang="en-US" sz="3800" b="1" spc="50" dirty="0">
              <a:ln w="0"/>
              <a:solidFill>
                <a:schemeClr val="bg2"/>
              </a:solidFill>
              <a:effectLst>
                <a:innerShdw blurRad="63500" dist="50800" dir="13500000">
                  <a:srgbClr val="000000">
                    <a:alpha val="50000"/>
                  </a:srgbClr>
                </a:innerShdw>
              </a:effectLst>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13355" r="13160"/>
          <a:stretch/>
        </p:blipFill>
        <p:spPr>
          <a:xfrm>
            <a:off x="10354614" y="92996"/>
            <a:ext cx="1609859" cy="1619250"/>
          </a:xfrm>
          <a:prstGeom prst="rect">
            <a:avLst/>
          </a:prstGeom>
          <a:ln>
            <a:noFill/>
          </a:ln>
          <a:effectLst>
            <a:softEdge rad="112500"/>
          </a:effectLst>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19211" b="17160"/>
          <a:stretch/>
        </p:blipFill>
        <p:spPr>
          <a:xfrm>
            <a:off x="2571481" y="2375172"/>
            <a:ext cx="6340700" cy="2982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20987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65272" y="142256"/>
            <a:ext cx="10417376" cy="4585871"/>
          </a:xfrm>
          <a:prstGeom prst="rect">
            <a:avLst/>
          </a:prstGeom>
          <a:noFill/>
        </p:spPr>
        <p:txBody>
          <a:bodyPr wrap="square" rtlCol="0">
            <a:spAutoFit/>
          </a:bodyPr>
          <a:lstStyle/>
          <a:p>
            <a:pPr marL="0" indent="0" algn="ctr">
              <a:buNone/>
            </a:pPr>
            <a:r>
              <a:rPr lang="en-US" sz="40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 Will Talk About </a:t>
            </a:r>
          </a:p>
          <a:p>
            <a:r>
              <a:rPr lang="en-US" sz="4000" b="1" dirty="0"/>
              <a:t>Sustainable Cities And Communities.</a:t>
            </a:r>
          </a:p>
          <a:p>
            <a:r>
              <a:rPr lang="en-US" sz="4000" b="1" dirty="0"/>
              <a:t>The Urban Cities In Our Country</a:t>
            </a:r>
          </a:p>
          <a:p>
            <a:r>
              <a:rPr lang="en-US" sz="4000" dirty="0"/>
              <a:t> </a:t>
            </a:r>
            <a:r>
              <a:rPr lang="en-US" sz="4000" b="1" dirty="0"/>
              <a:t>Our Suggested Ideas To Help The Urban Cities Grow.</a:t>
            </a:r>
          </a:p>
          <a:p>
            <a:endParaRPr lang="en-US" sz="4000" dirty="0"/>
          </a:p>
        </p:txBody>
      </p:sp>
      <p:pic>
        <p:nvPicPr>
          <p:cNvPr id="7" name="Picture 6"/>
          <p:cNvPicPr>
            <a:picLocks noChangeAspect="1"/>
          </p:cNvPicPr>
          <p:nvPr/>
        </p:nvPicPr>
        <p:blipFill>
          <a:blip r:embed="rId2"/>
          <a:stretch>
            <a:fillRect/>
          </a:stretch>
        </p:blipFill>
        <p:spPr>
          <a:xfrm>
            <a:off x="7448146" y="3270372"/>
            <a:ext cx="3189802" cy="2992967"/>
          </a:xfrm>
          <a:prstGeom prst="rect">
            <a:avLst/>
          </a:prstGeom>
        </p:spPr>
      </p:pic>
      <p:pic>
        <p:nvPicPr>
          <p:cNvPr id="8" name="Picture 7"/>
          <p:cNvPicPr>
            <a:picLocks noChangeAspect="1"/>
          </p:cNvPicPr>
          <p:nvPr/>
        </p:nvPicPr>
        <p:blipFill>
          <a:blip r:embed="rId3"/>
          <a:stretch>
            <a:fillRect/>
          </a:stretch>
        </p:blipFill>
        <p:spPr>
          <a:xfrm>
            <a:off x="10314019" y="90734"/>
            <a:ext cx="1609483" cy="1615580"/>
          </a:xfrm>
          <a:prstGeom prst="rect">
            <a:avLst/>
          </a:prstGeom>
        </p:spPr>
      </p:pic>
    </p:spTree>
    <p:extLst>
      <p:ext uri="{BB962C8B-B14F-4D97-AF65-F5344CB8AC3E}">
        <p14:creationId xmlns:p14="http://schemas.microsoft.com/office/powerpoint/2010/main" val="24287312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80081840"/>
              </p:ext>
            </p:extLst>
          </p:nvPr>
        </p:nvGraphicFramePr>
        <p:xfrm>
          <a:off x="1184858" y="348124"/>
          <a:ext cx="10071279" cy="5109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48545" y="540912"/>
            <a:ext cx="4250028" cy="523220"/>
          </a:xfrm>
          <a:prstGeom prst="rect">
            <a:avLst/>
          </a:prstGeom>
          <a:noFill/>
        </p:spPr>
        <p:txBody>
          <a:bodyPr wrap="square" rtlCol="0">
            <a:spAutoFit/>
          </a:bodyPr>
          <a:lstStyle/>
          <a:p>
            <a:r>
              <a:rPr lang="en-US" sz="2800" b="1" dirty="0"/>
              <a:t>This Is Our Team:</a:t>
            </a:r>
          </a:p>
        </p:txBody>
      </p:sp>
      <p:sp>
        <p:nvSpPr>
          <p:cNvPr id="8" name="TextBox 7"/>
          <p:cNvSpPr txBox="1"/>
          <p:nvPr/>
        </p:nvSpPr>
        <p:spPr>
          <a:xfrm>
            <a:off x="1184858" y="2318195"/>
            <a:ext cx="5396246" cy="584775"/>
          </a:xfrm>
          <a:prstGeom prst="rect">
            <a:avLst/>
          </a:prstGeom>
          <a:noFill/>
        </p:spPr>
        <p:txBody>
          <a:bodyPr wrap="square" rtlCol="0">
            <a:spAutoFit/>
          </a:bodyPr>
          <a:lstStyle/>
          <a:p>
            <a:r>
              <a:rPr lang="en-US" sz="3200" b="1" dirty="0"/>
              <a:t>The Group Members</a:t>
            </a:r>
          </a:p>
        </p:txBody>
      </p:sp>
      <p:sp>
        <p:nvSpPr>
          <p:cNvPr id="9" name="TextBox 8"/>
          <p:cNvSpPr txBox="1"/>
          <p:nvPr/>
        </p:nvSpPr>
        <p:spPr>
          <a:xfrm>
            <a:off x="-1880510" y="5624946"/>
            <a:ext cx="10210800" cy="707886"/>
          </a:xfrm>
          <a:prstGeom prst="rect">
            <a:avLst/>
          </a:prstGeom>
          <a:noFill/>
        </p:spPr>
        <p:txBody>
          <a:bodyPr wrap="square" rtlCol="0">
            <a:spAutoFit/>
          </a:bodyPr>
          <a:lstStyle/>
          <a:p>
            <a:pPr algn="r"/>
            <a:r>
              <a:rPr lang="en-US" sz="4000" dirty="0"/>
              <a:t>Now Let’s Begin!</a:t>
            </a:r>
          </a:p>
        </p:txBody>
      </p:sp>
      <p:pic>
        <p:nvPicPr>
          <p:cNvPr id="10" name="Picture 9"/>
          <p:cNvPicPr>
            <a:picLocks noChangeAspect="1"/>
          </p:cNvPicPr>
          <p:nvPr/>
        </p:nvPicPr>
        <p:blipFill>
          <a:blip r:embed="rId7"/>
          <a:stretch>
            <a:fillRect/>
          </a:stretch>
        </p:blipFill>
        <p:spPr>
          <a:xfrm>
            <a:off x="10391292" y="96951"/>
            <a:ext cx="1609483" cy="1615580"/>
          </a:xfrm>
          <a:prstGeom prst="rect">
            <a:avLst/>
          </a:prstGeom>
        </p:spPr>
      </p:pic>
    </p:spTree>
    <p:extLst>
      <p:ext uri="{BB962C8B-B14F-4D97-AF65-F5344CB8AC3E}">
        <p14:creationId xmlns:p14="http://schemas.microsoft.com/office/powerpoint/2010/main" val="7091935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729" y="1442434"/>
            <a:ext cx="6774288" cy="6181859"/>
          </a:xfrm>
        </p:spPr>
        <p:txBody>
          <a:bodyPr>
            <a:noAutofit/>
          </a:bodyPr>
          <a:lstStyle/>
          <a:p>
            <a:r>
              <a:rPr lang="en-US" sz="2000" b="1" dirty="0"/>
              <a:t>More than half of the world’s population now live in urban areas.</a:t>
            </a:r>
            <a:br>
              <a:rPr lang="en-US" sz="2000" b="1" dirty="0"/>
            </a:br>
            <a:r>
              <a:rPr lang="en-US" sz="2000" b="1" dirty="0"/>
              <a:t> </a:t>
            </a:r>
            <a:br>
              <a:rPr lang="en-US" sz="2000" b="1" dirty="0"/>
            </a:br>
            <a:r>
              <a:rPr lang="en-US" sz="2000" b="1" dirty="0"/>
              <a:t>By 2050, that figure will have risen to 6.5 billion people.</a:t>
            </a:r>
            <a:br>
              <a:rPr lang="en-US" sz="2000" b="1" dirty="0"/>
            </a:br>
            <a:br>
              <a:rPr lang="en-US" sz="2000" b="1" dirty="0"/>
            </a:br>
            <a:r>
              <a:rPr lang="en-US" sz="2000" b="1" dirty="0"/>
              <a:t> Sustainable development cannot be achieved without significantly transforming the way we build and manage our urban spaces.</a:t>
            </a:r>
            <a:br>
              <a:rPr lang="en-US" sz="2000" b="1" dirty="0"/>
            </a:br>
            <a:br>
              <a:rPr lang="en-US" sz="2000" b="1" dirty="0"/>
            </a:br>
            <a:r>
              <a:rPr lang="en-US" sz="2000" b="1" dirty="0"/>
              <a:t>The rapid growth of cities in the developing world, coupled with increasing rural to urban migration, has led to a boom in mega-cities.</a:t>
            </a:r>
            <a:br>
              <a:rPr lang="en-US" sz="2000" b="1" dirty="0"/>
            </a:br>
            <a:br>
              <a:rPr lang="en-US" sz="2000" b="1" dirty="0"/>
            </a:br>
            <a:r>
              <a:rPr lang="en-US" sz="2000" b="1" dirty="0"/>
              <a:t>in 1990, there were ten mega-cities with 10 million inhabitants or more. In 2014, there are 28 mega-cities, home to a total 453 million people.</a:t>
            </a:r>
            <a:br>
              <a:rPr lang="en-US" sz="2000" b="1" dirty="0"/>
            </a:br>
            <a:br>
              <a:rPr lang="en-US" sz="1800" b="1" dirty="0"/>
            </a:br>
            <a:br>
              <a:rPr lang="en-US" sz="1800" b="1" dirty="0"/>
            </a:br>
            <a:r>
              <a:rPr lang="en-US" sz="1200" dirty="0"/>
              <a:t> </a:t>
            </a:r>
            <a:br>
              <a:rPr lang="en-US" sz="1200" dirty="0"/>
            </a:br>
            <a:br>
              <a:rPr lang="en-US" sz="1200" dirty="0"/>
            </a:br>
            <a:r>
              <a:rPr lang="en-US" sz="1200" dirty="0"/>
              <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198" y="-154546"/>
            <a:ext cx="4461971" cy="63106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486037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82437"/>
            <a:ext cx="11693237"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a:t>By 2030, almost 60 per cent of the world’s population will live in urban areas.</a:t>
            </a:r>
            <a:br>
              <a:rPr lang="en-US" sz="2000" b="1" dirty="0"/>
            </a:br>
            <a:endParaRPr lang="en-US" sz="2000" b="1" dirty="0"/>
          </a:p>
          <a:p>
            <a:pPr marL="342900" indent="-342900">
              <a:buFont typeface="Arial" panose="020B0604020202020204" pitchFamily="34" charset="0"/>
              <a:buChar char="•"/>
            </a:pPr>
            <a:r>
              <a:rPr lang="en-US" sz="2000" b="1" dirty="0"/>
              <a:t>95 per cent of urban expansion in the next decades will take place in developing world.</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Half of humanity – 3.5 billion people – lives in cities today.</a:t>
            </a:r>
            <a:br>
              <a:rPr lang="en-US" sz="2000" b="1" dirty="0"/>
            </a:br>
            <a:endParaRPr lang="en-US" sz="2000" b="1" dirty="0"/>
          </a:p>
          <a:p>
            <a:pPr marL="342900" indent="-342900">
              <a:buFont typeface="Arial" panose="020B0604020202020204" pitchFamily="34" charset="0"/>
              <a:buChar char="•"/>
            </a:pPr>
            <a:r>
              <a:rPr lang="en-US" sz="2000" b="1" dirty="0"/>
              <a:t>The world’s cities occupy just 3 per cent of the Earth’s land, but account for 60-80 per cent of energy consumption and 75 per cent of carbon emissions.</a:t>
            </a:r>
            <a:br>
              <a:rPr lang="en-US" sz="2000" b="1" dirty="0"/>
            </a:br>
            <a:endParaRPr lang="en-US" sz="2000" b="1" dirty="0"/>
          </a:p>
          <a:p>
            <a:pPr marL="342900" indent="-342900">
              <a:buFont typeface="Arial" panose="020B0604020202020204" pitchFamily="34" charset="0"/>
              <a:buChar char="•"/>
            </a:pPr>
            <a:r>
              <a:rPr lang="en-US" sz="2000" b="1" dirty="0"/>
              <a:t>Rapid urbanization is exerting pressure on fresh water supplies, sewage, the living environment, and public health.</a:t>
            </a:r>
            <a:br>
              <a:rPr lang="en-US" sz="2000" b="1" dirty="0"/>
            </a:br>
            <a:endParaRPr lang="en-US" sz="2000" b="1" dirty="0"/>
          </a:p>
          <a:p>
            <a:pPr marL="342900" indent="-342900">
              <a:buFont typeface="Arial" panose="020B0604020202020204" pitchFamily="34" charset="0"/>
              <a:buChar char="•"/>
            </a:pPr>
            <a:r>
              <a:rPr lang="en-US" sz="2000" b="1" dirty="0"/>
              <a:t>But the high density of cities can bring efficiency gains and technological innovation while reducing resource and energy consumption.</a:t>
            </a:r>
          </a:p>
          <a:p>
            <a:br>
              <a:rPr lang="en-US" sz="2000" b="1" dirty="0"/>
            </a:br>
            <a:endParaRPr lang="en-US" sz="2000" b="1" dirty="0"/>
          </a:p>
          <a:p>
            <a:pPr marL="342900" indent="-342900">
              <a:buFont typeface="Arial" panose="020B0604020202020204" pitchFamily="34" charset="0"/>
              <a:buChar char="•"/>
            </a:pPr>
            <a:endParaRPr lang="en-US" sz="2000" dirty="0"/>
          </a:p>
        </p:txBody>
      </p:sp>
      <p:sp>
        <p:nvSpPr>
          <p:cNvPr id="6" name="Rectangle 5"/>
          <p:cNvSpPr/>
          <p:nvPr/>
        </p:nvSpPr>
        <p:spPr>
          <a:xfrm>
            <a:off x="2535382" y="348733"/>
            <a:ext cx="6206836" cy="707886"/>
          </a:xfrm>
          <a:prstGeom prst="rect">
            <a:avLst/>
          </a:prstGeom>
        </p:spPr>
        <p:txBody>
          <a:bodyPr wrap="square">
            <a:spAutoFit/>
          </a:bodyPr>
          <a:lstStyle/>
          <a:p>
            <a:pPr algn="ctr"/>
            <a:r>
              <a:rPr lang="en-US" sz="4000" b="1" i="1" dirty="0">
                <a:ln w="0"/>
                <a:solidFill>
                  <a:schemeClr val="bg1">
                    <a:lumMod val="95000"/>
                    <a:lumOff val="5000"/>
                  </a:schemeClr>
                </a:solidFill>
                <a:effectLst>
                  <a:reflection blurRad="6350" stA="53000" endA="300" endPos="35500" dir="5400000" sy="-90000" algn="bl" rotWithShape="0"/>
                </a:effectLst>
              </a:rPr>
              <a:t>Some Facts And Figures</a:t>
            </a:r>
          </a:p>
        </p:txBody>
      </p:sp>
      <p:pic>
        <p:nvPicPr>
          <p:cNvPr id="7" name="Picture 6"/>
          <p:cNvPicPr>
            <a:picLocks noChangeAspect="1"/>
          </p:cNvPicPr>
          <p:nvPr/>
        </p:nvPicPr>
        <p:blipFill>
          <a:blip r:embed="rId2"/>
          <a:stretch>
            <a:fillRect/>
          </a:stretch>
        </p:blipFill>
        <p:spPr>
          <a:xfrm>
            <a:off x="10417050" y="109829"/>
            <a:ext cx="1609483" cy="1615580"/>
          </a:xfrm>
          <a:prstGeom prst="rect">
            <a:avLst/>
          </a:prstGeom>
        </p:spPr>
      </p:pic>
    </p:spTree>
    <p:extLst>
      <p:ext uri="{BB962C8B-B14F-4D97-AF65-F5344CB8AC3E}">
        <p14:creationId xmlns:p14="http://schemas.microsoft.com/office/powerpoint/2010/main" val="14606239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7164"/>
            <a:ext cx="8806488" cy="1490730"/>
          </a:xfrm>
        </p:spPr>
        <p:txBody>
          <a:bodyPr>
            <a:noAutofit/>
          </a:bodyPr>
          <a:lstStyle/>
          <a:p>
            <a:pPr>
              <a:buFont typeface="Wingdings" panose="05000000000000000000" pitchFamily="2" charset="2"/>
              <a:buChar char="v"/>
            </a:pPr>
            <a:r>
              <a:rPr lang="en-US" b="1" dirty="0">
                <a:ln w="0"/>
                <a:solidFill>
                  <a:schemeClr val="tx1"/>
                </a:solidFill>
                <a:effectLst>
                  <a:outerShdw blurRad="38100" dist="19050" dir="2700000" algn="tl" rotWithShape="0">
                    <a:schemeClr val="dk1">
                      <a:alpha val="40000"/>
                    </a:schemeClr>
                  </a:outerShdw>
                </a:effectLst>
              </a:rPr>
              <a:t>There is an imperative today to foster sustainable development. A vision for what this encapsulates is laid out in the new sustainable development agenda that aims to:</a:t>
            </a:r>
          </a:p>
          <a:p>
            <a:pPr marL="457200" indent="-457200">
              <a:buFont typeface="+mj-lt"/>
              <a:buAutoNum type="arabicPeriod"/>
            </a:pPr>
            <a:r>
              <a:rPr lang="en-US" b="1" dirty="0"/>
              <a:t>End Poverty</a:t>
            </a:r>
          </a:p>
          <a:p>
            <a:pPr marL="342900" indent="-342900" defTabSz="914400">
              <a:buFont typeface="+mj-lt"/>
              <a:buAutoNum type="arabicPeriod"/>
            </a:pPr>
            <a:r>
              <a:rPr lang="en-US" b="1" dirty="0"/>
              <a:t>Promote prosperity.</a:t>
            </a:r>
          </a:p>
          <a:p>
            <a:pPr marL="342900" indent="-342900" defTabSz="914400">
              <a:buFont typeface="+mj-lt"/>
              <a:buAutoNum type="arabicPeriod"/>
            </a:pPr>
            <a:r>
              <a:rPr lang="en-US" b="1" dirty="0"/>
              <a:t> People’s well-being while protecting the environment by 2030.</a:t>
            </a:r>
          </a:p>
        </p:txBody>
      </p:sp>
      <p:sp>
        <p:nvSpPr>
          <p:cNvPr id="4" name="TextBox 3"/>
          <p:cNvSpPr txBox="1"/>
          <p:nvPr/>
        </p:nvSpPr>
        <p:spPr>
          <a:xfrm>
            <a:off x="0" y="2701659"/>
            <a:ext cx="8577330" cy="646331"/>
          </a:xfrm>
          <a:prstGeom prst="rect">
            <a:avLst/>
          </a:prstGeom>
          <a:noFill/>
        </p:spPr>
        <p:txBody>
          <a:bodyPr wrap="square" rtlCol="0">
            <a:spAutoFit/>
          </a:bodyPr>
          <a:lstStyle/>
          <a:p>
            <a:pPr marL="285750" indent="-285750">
              <a:buFont typeface="Wingdings" panose="05000000000000000000" pitchFamily="2" charset="2"/>
              <a:buChar char="v"/>
            </a:pPr>
            <a:r>
              <a:rPr lang="en-US" b="1" dirty="0"/>
              <a:t>As the UN’s Development arm, UNDP has a key role to play in supporting countries to make this vision a reality:</a:t>
            </a:r>
          </a:p>
        </p:txBody>
      </p:sp>
      <p:sp>
        <p:nvSpPr>
          <p:cNvPr id="5" name="TextBox 4"/>
          <p:cNvSpPr txBox="1"/>
          <p:nvPr/>
        </p:nvSpPr>
        <p:spPr>
          <a:xfrm>
            <a:off x="0" y="3576105"/>
            <a:ext cx="11243257" cy="1738938"/>
          </a:xfrm>
          <a:prstGeom prst="rect">
            <a:avLst/>
          </a:prstGeom>
          <a:noFill/>
        </p:spPr>
        <p:txBody>
          <a:bodyPr wrap="square" rtlCol="0">
            <a:spAutoFit/>
          </a:bodyPr>
          <a:lstStyle/>
          <a:p>
            <a:pPr marL="457200" indent="-457200">
              <a:spcBef>
                <a:spcPct val="20000"/>
              </a:spcBef>
              <a:spcAft>
                <a:spcPts val="600"/>
              </a:spcAft>
              <a:buClr>
                <a:schemeClr val="tx1"/>
              </a:buClr>
              <a:buSzPct val="80000"/>
              <a:buFont typeface="+mj-lt"/>
              <a:buAutoNum type="arabicPeriod"/>
            </a:pPr>
            <a:r>
              <a:rPr lang="en-US" sz="2000" b="1" dirty="0">
                <a:solidFill>
                  <a:schemeClr val="bg2">
                    <a:lumMod val="75000"/>
                  </a:schemeClr>
                </a:solidFill>
              </a:rPr>
              <a:t>Putting societies on a sustainable development pathway.</a:t>
            </a:r>
          </a:p>
          <a:p>
            <a:pPr marL="457200" indent="-457200">
              <a:spcBef>
                <a:spcPct val="20000"/>
              </a:spcBef>
              <a:spcAft>
                <a:spcPts val="600"/>
              </a:spcAft>
              <a:buClr>
                <a:schemeClr val="tx1"/>
              </a:buClr>
              <a:buSzPct val="80000"/>
              <a:buFont typeface="+mj-lt"/>
              <a:buAutoNum type="arabicPeriod"/>
            </a:pPr>
            <a:r>
              <a:rPr lang="en-US" sz="2000" b="1" dirty="0">
                <a:solidFill>
                  <a:schemeClr val="bg2">
                    <a:lumMod val="75000"/>
                  </a:schemeClr>
                </a:solidFill>
              </a:rPr>
              <a:t>Managing risk.</a:t>
            </a:r>
          </a:p>
          <a:p>
            <a:pPr marL="457200" indent="-457200">
              <a:spcBef>
                <a:spcPct val="20000"/>
              </a:spcBef>
              <a:spcAft>
                <a:spcPts val="600"/>
              </a:spcAft>
              <a:buClr>
                <a:schemeClr val="tx1"/>
              </a:buClr>
              <a:buSzPct val="80000"/>
              <a:buFont typeface="+mj-lt"/>
              <a:buAutoNum type="arabicPeriod"/>
            </a:pPr>
            <a:r>
              <a:rPr lang="en-US" sz="2000" b="1" dirty="0">
                <a:solidFill>
                  <a:schemeClr val="bg2">
                    <a:lumMod val="75000"/>
                  </a:schemeClr>
                </a:solidFill>
              </a:rPr>
              <a:t>Enhancing resilience and advancing prosperity. </a:t>
            </a:r>
          </a:p>
          <a:p>
            <a:pPr marL="457200" indent="-457200">
              <a:spcBef>
                <a:spcPct val="20000"/>
              </a:spcBef>
              <a:spcAft>
                <a:spcPts val="600"/>
              </a:spcAft>
              <a:buClr>
                <a:schemeClr val="tx1"/>
              </a:buClr>
              <a:buSzPct val="80000"/>
              <a:buFont typeface="+mj-lt"/>
              <a:buAutoNum type="arabicPeriod"/>
            </a:pPr>
            <a:r>
              <a:rPr lang="en-US" sz="2000" b="1" dirty="0">
                <a:solidFill>
                  <a:schemeClr val="bg2">
                    <a:lumMod val="75000"/>
                  </a:schemeClr>
                </a:solidFill>
              </a:rPr>
              <a:t>Wellbeing.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71" t="-890" r="-571" b="23870"/>
          <a:stretch/>
        </p:blipFill>
        <p:spPr>
          <a:xfrm>
            <a:off x="7839277" y="3024825"/>
            <a:ext cx="4163833" cy="375788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0438515" y="157473"/>
            <a:ext cx="1609483" cy="1615580"/>
          </a:xfrm>
          <a:prstGeom prst="rect">
            <a:avLst/>
          </a:prstGeom>
        </p:spPr>
      </p:pic>
      <p:sp>
        <p:nvSpPr>
          <p:cNvPr id="8" name="TextBox 7"/>
          <p:cNvSpPr txBox="1"/>
          <p:nvPr/>
        </p:nvSpPr>
        <p:spPr>
          <a:xfrm>
            <a:off x="0" y="5302662"/>
            <a:ext cx="7839277" cy="2246769"/>
          </a:xfrm>
          <a:prstGeom prst="rect">
            <a:avLst/>
          </a:prstGeom>
          <a:noFill/>
        </p:spPr>
        <p:txBody>
          <a:bodyPr wrap="square" rtlCol="0">
            <a:spAutoFit/>
          </a:bodyPr>
          <a:lstStyle/>
          <a:p>
            <a:r>
              <a:rPr lang="en-US" sz="2000" b="1" dirty="0"/>
              <a:t>UNDP has worked with the United Nations Development Group (UNDG) in developing a strategy for effective and coherent implementation support of the new sustainable development agenda under the acronym ‘MAPS’ (Mainstreaming, Acceleration, and Policy Support).</a:t>
            </a:r>
            <a:br>
              <a:rPr lang="en-US" sz="2000" b="1" dirty="0"/>
            </a:br>
            <a:br>
              <a:rPr lang="en-US" sz="2000" b="1" dirty="0"/>
            </a:br>
            <a:endParaRPr lang="en-US" sz="2000" b="1" dirty="0"/>
          </a:p>
        </p:txBody>
      </p:sp>
    </p:spTree>
    <p:extLst>
      <p:ext uri="{BB962C8B-B14F-4D97-AF65-F5344CB8AC3E}">
        <p14:creationId xmlns:p14="http://schemas.microsoft.com/office/powerpoint/2010/main" val="15666575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additive="base">
                                        <p:cTn id="3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 calcmode="lin" valueType="num">
                                      <p:cBhvr additive="base">
                                        <p:cTn id="4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 calcmode="lin" valueType="num">
                                      <p:cBhvr additive="base">
                                        <p:cTn id="5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1000"/>
                                        <p:tgtEl>
                                          <p:spTgt spid="8">
                                            <p:txEl>
                                              <p:pRg st="0" end="0"/>
                                            </p:txEl>
                                          </p:spTgt>
                                        </p:tgtEl>
                                      </p:cBhvr>
                                    </p:animEffect>
                                    <p:anim calcmode="lin" valueType="num">
                                      <p:cBhvr>
                                        <p:cTn id="5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582411"/>
            <a:ext cx="11678966" cy="370268"/>
          </a:xfrm>
        </p:spPr>
        <p:txBody>
          <a:bodyPr>
            <a:noAutofit/>
          </a:bodyPr>
          <a:lstStyle/>
          <a:p>
            <a:pPr marL="0" indent="0">
              <a:buNone/>
            </a:pPr>
            <a:r>
              <a:rPr lang="en-US" sz="2800" dirty="0">
                <a:ln w="0"/>
                <a:solidFill>
                  <a:schemeClr val="bg1"/>
                </a:solidFill>
                <a:effectLst>
                  <a:reflection blurRad="6350" stA="53000" endA="300" endPos="35500" dir="5400000" sy="-90000" algn="bl" rotWithShape="0"/>
                </a:effectLst>
              </a:rPr>
              <a:t>Now Lets See The  Urban And Most Important Cities In Egypt!</a:t>
            </a:r>
          </a:p>
        </p:txBody>
      </p:sp>
      <p:sp>
        <p:nvSpPr>
          <p:cNvPr id="5" name="TextBox 4"/>
          <p:cNvSpPr txBox="1"/>
          <p:nvPr/>
        </p:nvSpPr>
        <p:spPr>
          <a:xfrm>
            <a:off x="450761" y="1760469"/>
            <a:ext cx="9890973" cy="3046988"/>
          </a:xfrm>
          <a:prstGeom prst="rect">
            <a:avLst/>
          </a:prstGeom>
          <a:noFill/>
        </p:spPr>
        <p:txBody>
          <a:bodyPr wrap="square" rtlCol="0">
            <a:spAutoFit/>
          </a:bodyPr>
          <a:lstStyle/>
          <a:p>
            <a:pPr marL="457200" indent="-457200">
              <a:buFont typeface="+mj-lt"/>
              <a:buAutoNum type="arabicPeriod"/>
            </a:pPr>
            <a:r>
              <a:rPr lang="en-US" sz="3200" b="1" dirty="0">
                <a:ln w="0"/>
                <a:solidFill>
                  <a:srgbClr val="FFC000"/>
                </a:solidFill>
                <a:effectLst>
                  <a:outerShdw blurRad="38100" dist="19050" dir="2700000" algn="tl" rotWithShape="0">
                    <a:schemeClr val="dk1">
                      <a:alpha val="40000"/>
                    </a:schemeClr>
                  </a:outerShdw>
                </a:effectLst>
              </a:rPr>
              <a:t>New Administrative Capital</a:t>
            </a:r>
          </a:p>
          <a:p>
            <a:pPr marL="457200" indent="-457200">
              <a:buFont typeface="+mj-lt"/>
              <a:buAutoNum type="arabicPeriod"/>
            </a:pPr>
            <a:endParaRPr lang="en-US" sz="3200" b="1" dirty="0">
              <a:ln w="0"/>
              <a:solidFill>
                <a:srgbClr val="FFC000"/>
              </a:solidFill>
              <a:effectLst>
                <a:outerShdw blurRad="38100" dist="19050" dir="2700000" algn="tl" rotWithShape="0">
                  <a:schemeClr val="dk1">
                    <a:alpha val="40000"/>
                  </a:schemeClr>
                </a:outerShdw>
              </a:effectLst>
            </a:endParaRPr>
          </a:p>
          <a:p>
            <a:pPr marL="457200" indent="-457200">
              <a:buFont typeface="+mj-lt"/>
              <a:buAutoNum type="arabicPeriod"/>
            </a:pPr>
            <a:r>
              <a:rPr lang="en-US" sz="3200" b="1" dirty="0">
                <a:ln w="0"/>
                <a:solidFill>
                  <a:srgbClr val="FFC000"/>
                </a:solidFill>
                <a:effectLst>
                  <a:outerShdw blurRad="38100" dist="19050" dir="2700000" algn="tl" rotWithShape="0">
                    <a:schemeClr val="dk1">
                      <a:alpha val="40000"/>
                    </a:schemeClr>
                  </a:outerShdw>
                </a:effectLst>
              </a:rPr>
              <a:t>Dar </a:t>
            </a:r>
            <a:r>
              <a:rPr lang="en-US" sz="3200" b="1" dirty="0" err="1">
                <a:ln w="0"/>
                <a:solidFill>
                  <a:srgbClr val="FFC000"/>
                </a:solidFill>
                <a:effectLst>
                  <a:outerShdw blurRad="38100" dist="19050" dir="2700000" algn="tl" rotWithShape="0">
                    <a:schemeClr val="dk1">
                      <a:alpha val="40000"/>
                    </a:schemeClr>
                  </a:outerShdw>
                </a:effectLst>
              </a:rPr>
              <a:t>Misr</a:t>
            </a:r>
            <a:endParaRPr lang="en-US" sz="3200" b="1" dirty="0">
              <a:ln w="0"/>
              <a:solidFill>
                <a:srgbClr val="FFC000"/>
              </a:solidFill>
              <a:effectLst>
                <a:outerShdw blurRad="38100" dist="19050" dir="2700000" algn="tl" rotWithShape="0">
                  <a:schemeClr val="dk1">
                    <a:alpha val="40000"/>
                  </a:schemeClr>
                </a:outerShdw>
              </a:effectLst>
            </a:endParaRPr>
          </a:p>
          <a:p>
            <a:pPr marL="457200" indent="-457200">
              <a:buFont typeface="+mj-lt"/>
              <a:buAutoNum type="arabicPeriod"/>
            </a:pPr>
            <a:endParaRPr lang="en-US" sz="3200" b="1" dirty="0">
              <a:ln w="0"/>
              <a:solidFill>
                <a:srgbClr val="FFC000"/>
              </a:solidFill>
              <a:effectLst>
                <a:outerShdw blurRad="38100" dist="19050" dir="2700000" algn="tl" rotWithShape="0">
                  <a:schemeClr val="dk1">
                    <a:alpha val="40000"/>
                  </a:schemeClr>
                </a:outerShdw>
              </a:effectLst>
            </a:endParaRPr>
          </a:p>
          <a:p>
            <a:pPr marL="457200" indent="-457200">
              <a:buFont typeface="+mj-lt"/>
              <a:buAutoNum type="arabicPeriod"/>
            </a:pPr>
            <a:r>
              <a:rPr lang="en-US" sz="3200" b="1" dirty="0">
                <a:ln w="0"/>
                <a:solidFill>
                  <a:srgbClr val="FFC000"/>
                </a:solidFill>
                <a:effectLst>
                  <a:outerShdw blurRad="38100" dist="19050" dir="2700000" algn="tl" rotWithShape="0">
                    <a:schemeClr val="dk1">
                      <a:alpha val="40000"/>
                    </a:schemeClr>
                  </a:outerShdw>
                </a:effectLst>
              </a:rPr>
              <a:t>The Golden Triangle</a:t>
            </a:r>
          </a:p>
          <a:p>
            <a:pPr marL="457200" indent="-457200">
              <a:buFont typeface="+mj-lt"/>
              <a:buAutoNum type="arabicPeriod"/>
            </a:pPr>
            <a:endParaRPr lang="en-US" sz="3200" b="1" dirty="0">
              <a:ln w="0"/>
              <a:solidFill>
                <a:srgbClr val="FFC00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stretch>
            <a:fillRect/>
          </a:stretch>
        </p:blipFill>
        <p:spPr>
          <a:xfrm>
            <a:off x="10522414" y="144889"/>
            <a:ext cx="1609483" cy="1615580"/>
          </a:xfrm>
          <a:prstGeom prst="rect">
            <a:avLst/>
          </a:prstGeom>
        </p:spPr>
      </p:pic>
    </p:spTree>
    <p:extLst>
      <p:ext uri="{BB962C8B-B14F-4D97-AF65-F5344CB8AC3E}">
        <p14:creationId xmlns:p14="http://schemas.microsoft.com/office/powerpoint/2010/main" val="667583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 y="196402"/>
            <a:ext cx="8999671" cy="421783"/>
          </a:xfrm>
        </p:spPr>
        <p:txBody>
          <a:bodyPr>
            <a:noAutofit/>
          </a:bodyPr>
          <a:lstStyle/>
          <a:p>
            <a:pPr marL="3657600" lvl="8" indent="0" algn="r">
              <a:buNone/>
            </a:pPr>
            <a:r>
              <a:rPr lang="en-US" sz="2400" b="1" u="sng" dirty="0">
                <a:solidFill>
                  <a:schemeClr val="tx1"/>
                </a:solidFill>
              </a:rPr>
              <a:t>The New Administrative Capital</a:t>
            </a:r>
          </a:p>
        </p:txBody>
      </p:sp>
      <p:sp>
        <p:nvSpPr>
          <p:cNvPr id="5" name="TextBox 4"/>
          <p:cNvSpPr txBox="1"/>
          <p:nvPr/>
        </p:nvSpPr>
        <p:spPr>
          <a:xfrm>
            <a:off x="1" y="862885"/>
            <a:ext cx="12191999" cy="2308324"/>
          </a:xfrm>
          <a:prstGeom prst="rect">
            <a:avLst/>
          </a:prstGeom>
          <a:noFill/>
        </p:spPr>
        <p:txBody>
          <a:bodyPr wrap="square" rtlCol="0">
            <a:spAutoFit/>
          </a:bodyPr>
          <a:lstStyle/>
          <a:p>
            <a:r>
              <a:rPr lang="en-US" b="1" dirty="0">
                <a:solidFill>
                  <a:schemeClr val="bg1">
                    <a:lumMod val="95000"/>
                    <a:lumOff val="5000"/>
                  </a:schemeClr>
                </a:solidFill>
              </a:rPr>
              <a:t>The mega-project, announced in March 2015, is part of the government’s plan to expand                                urban areas to deal with the country's rapid population growth rate and improve the nation's                         infrastructure.</a:t>
            </a:r>
          </a:p>
          <a:p>
            <a:endParaRPr lang="en-US" b="1" dirty="0">
              <a:solidFill>
                <a:schemeClr val="bg1">
                  <a:lumMod val="95000"/>
                  <a:lumOff val="5000"/>
                </a:schemeClr>
              </a:solidFill>
              <a:effectLst/>
            </a:endParaRPr>
          </a:p>
          <a:p>
            <a:endParaRPr lang="en-US" b="1" dirty="0">
              <a:solidFill>
                <a:schemeClr val="bg1">
                  <a:lumMod val="95000"/>
                  <a:lumOff val="5000"/>
                </a:schemeClr>
              </a:solidFill>
            </a:endParaRPr>
          </a:p>
          <a:p>
            <a:endParaRPr lang="en-US" b="1" dirty="0">
              <a:solidFill>
                <a:schemeClr val="bg1">
                  <a:lumMod val="95000"/>
                  <a:lumOff val="5000"/>
                </a:schemeClr>
              </a:solidFill>
            </a:endParaRPr>
          </a:p>
          <a:p>
            <a:pPr marL="342900" indent="-342900">
              <a:buFont typeface="+mj-lt"/>
              <a:buAutoNum type="arabicPeriod"/>
            </a:pPr>
            <a:endParaRPr lang="en-US" b="1" dirty="0">
              <a:solidFill>
                <a:schemeClr val="bg1">
                  <a:lumMod val="95000"/>
                  <a:lumOff val="5000"/>
                </a:schemeClr>
              </a:solidFill>
            </a:endParaRPr>
          </a:p>
          <a:p>
            <a:pPr marL="342900" indent="-342900">
              <a:buFont typeface="+mj-lt"/>
              <a:buAutoNum type="arabicPeriod"/>
            </a:pPr>
            <a:endParaRPr lang="en-US" b="1" dirty="0">
              <a:solidFill>
                <a:schemeClr val="bg1">
                  <a:lumMod val="95000"/>
                  <a:lumOff val="5000"/>
                </a:schemeClr>
              </a:solidFill>
            </a:endParaRPr>
          </a:p>
        </p:txBody>
      </p:sp>
      <p:pic>
        <p:nvPicPr>
          <p:cNvPr id="6" name="Picture 5"/>
          <p:cNvPicPr>
            <a:picLocks noChangeAspect="1"/>
          </p:cNvPicPr>
          <p:nvPr/>
        </p:nvPicPr>
        <p:blipFill>
          <a:blip r:embed="rId2"/>
          <a:stretch>
            <a:fillRect/>
          </a:stretch>
        </p:blipFill>
        <p:spPr>
          <a:xfrm>
            <a:off x="10415092" y="55095"/>
            <a:ext cx="1609483" cy="16155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881" y="1670675"/>
            <a:ext cx="7316802" cy="48699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582974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462</TotalTime>
  <Words>744</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Wingdings</vt:lpstr>
      <vt:lpstr>Wingdings 3</vt:lpstr>
      <vt:lpstr>Slice</vt:lpstr>
      <vt:lpstr>PowerPoint Presentation</vt:lpstr>
      <vt:lpstr>PowerPoint Presentation</vt:lpstr>
      <vt:lpstr>PowerPoint Presentation</vt:lpstr>
      <vt:lpstr>PowerPoint Presentation</vt:lpstr>
      <vt:lpstr>More than half of the world’s population now live in urban areas.   By 2050, that figure will have risen to 6.5 billion people.   Sustainable development cannot be achieved without significantly transforming the way we build and manage our urban spaces.  The rapid growth of cities in the developing world, coupled with increasing rural to urban migration, has led to a boom in mega-cities.  in 1990, there were ten mega-cities with 10 million inhabitants or more. In 2014, there are 28 mega-cities, home to a total 453 million people.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Magdy Mahmoud Hamdy Fahmy</dc:creator>
  <cp:lastModifiedBy>soheir zaki abdel-fattah</cp:lastModifiedBy>
  <cp:revision>61</cp:revision>
  <dcterms:created xsi:type="dcterms:W3CDTF">2018-02-19T19:19:47Z</dcterms:created>
  <dcterms:modified xsi:type="dcterms:W3CDTF">2018-02-28T18:03:54Z</dcterms:modified>
</cp:coreProperties>
</file>