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95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0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5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1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AECF-C249-45F1-96E8-C1F6E0EC8C6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AAE1-5D88-4559-989A-9EB9549A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66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</dc:creator>
  <cp:lastModifiedBy>Woo</cp:lastModifiedBy>
  <cp:revision>1</cp:revision>
  <dcterms:created xsi:type="dcterms:W3CDTF">2018-04-22T20:48:14Z</dcterms:created>
  <dcterms:modified xsi:type="dcterms:W3CDTF">2018-04-22T20:49:08Z</dcterms:modified>
</cp:coreProperties>
</file>