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68" r:id="rId4"/>
    <p:sldId id="269" r:id="rId5"/>
    <p:sldId id="273" r:id="rId6"/>
    <p:sldId id="271" r:id="rId7"/>
    <p:sldId id="258" r:id="rId8"/>
    <p:sldId id="260" r:id="rId9"/>
    <p:sldId id="261" r:id="rId10"/>
    <p:sldId id="272" r:id="rId11"/>
    <p:sldId id="264" r:id="rId12"/>
  </p:sldIdLst>
  <p:sldSz cx="12188825" cy="6858000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8" d="100"/>
          <a:sy n="78" d="100"/>
        </p:scale>
        <p:origin x="462" y="8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0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714375"/>
            <a:ext cx="6346825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4/19/2018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Innovation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Lucida Handwriting" panose="03010101010101010101" pitchFamily="66" charset="0"/>
              </a:rPr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508004" cy="1463824"/>
          </a:xfrm>
        </p:spPr>
        <p:txBody>
          <a:bodyPr>
            <a:normAutofit/>
          </a:bodyPr>
          <a:lstStyle/>
          <a:p>
            <a:r>
              <a:rPr lang="en-US" sz="3200" dirty="0"/>
              <a:t>Examples of innovation in south Africa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8F944-D344-4B0B-B14C-7E2F0B18EBC5}"/>
              </a:ext>
            </a:extLst>
          </p:cNvPr>
          <p:cNvSpPr txBox="1"/>
          <p:nvPr/>
        </p:nvSpPr>
        <p:spPr>
          <a:xfrm>
            <a:off x="4993944" y="743580"/>
            <a:ext cx="72008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ZA" dirty="0">
                <a:latin typeface="Lucida Handwriting" panose="03010101010101010101" pitchFamily="66" charset="0"/>
              </a:rPr>
              <a:t>Only through strife can a country truly be united.</a:t>
            </a:r>
          </a:p>
          <a:p>
            <a:endParaRPr lang="en-ZA" dirty="0">
              <a:latin typeface="Lucida Handwriting" panose="03010101010101010101" pitchFamily="66" charset="0"/>
            </a:endParaRPr>
          </a:p>
          <a:p>
            <a:r>
              <a:rPr lang="en-ZA" dirty="0">
                <a:latin typeface="Lucida Handwriting" panose="03010101010101010101" pitchFamily="66" charset="0"/>
              </a:rPr>
              <a:t>Teamwork-</a:t>
            </a:r>
          </a:p>
          <a:p>
            <a:endParaRPr lang="en-ZA" dirty="0">
              <a:latin typeface="Lucida Handwriting" panose="03010101010101010101" pitchFamily="66" charset="0"/>
            </a:endParaRPr>
          </a:p>
          <a:p>
            <a:r>
              <a:rPr lang="en-ZA" dirty="0">
                <a:latin typeface="Lucida Handwriting" panose="03010101010101010101" pitchFamily="66" charset="0"/>
              </a:rPr>
              <a:t>The combined actions of a group, especially when effective or efficient.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143AD-9493-4DBA-872C-03CCEC8A8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794" y="2961645"/>
            <a:ext cx="4229100" cy="3152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7ACE1-1D2D-4B8E-A90F-4A61AD26C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2132856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0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329" y="188640"/>
            <a:ext cx="3293422" cy="1371600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7F24AD-E450-479B-A20D-94147283A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348880"/>
            <a:ext cx="4248472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54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ucida Handwriting" panose="03010101010101010101" pitchFamily="66" charset="0"/>
              </a:rPr>
              <a:t>Introduction: Define Innovation</a:t>
            </a:r>
          </a:p>
          <a:p>
            <a:r>
              <a:rPr lang="en-US" sz="3200" dirty="0">
                <a:latin typeface="Lucida Handwriting" panose="03010101010101010101" pitchFamily="66" charset="0"/>
              </a:rPr>
              <a:t>Body-the History of Drought in South Africa</a:t>
            </a:r>
          </a:p>
          <a:p>
            <a:r>
              <a:rPr lang="en-US" sz="3200" dirty="0">
                <a:latin typeface="Lucida Handwriting" panose="03010101010101010101" pitchFamily="66" charset="0"/>
              </a:rPr>
              <a:t>Current Drought and How it’s Affecting South Africa</a:t>
            </a:r>
          </a:p>
          <a:p>
            <a:r>
              <a:rPr lang="en-US" sz="3200" dirty="0">
                <a:latin typeface="Lucida Handwriting" panose="03010101010101010101" pitchFamily="66" charset="0"/>
              </a:rPr>
              <a:t>Examples of Innovative Projects in Southern Africa</a:t>
            </a:r>
          </a:p>
          <a:p>
            <a:r>
              <a:rPr lang="en-US" sz="3200" dirty="0">
                <a:latin typeface="Lucida Handwriting" panose="03010101010101010101" pitchFamily="66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INNOVATION: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0FB0736-64B4-4DC0-8D6B-3EE7B0B772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35" y="332043"/>
            <a:ext cx="4935787" cy="32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novation">
            <a:extLst>
              <a:ext uri="{FF2B5EF4-FFF2-40B4-BE49-F238E27FC236}">
                <a16:creationId xmlns:a16="http://schemas.microsoft.com/office/drawing/2014/main" id="{2CD4034C-8283-4971-A79A-5AD2EDF8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259" y="3771163"/>
            <a:ext cx="5184677" cy="29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7E583-9DD2-4DD3-8340-B4B711921C2A}"/>
              </a:ext>
            </a:extLst>
          </p:cNvPr>
          <p:cNvSpPr txBox="1"/>
          <p:nvPr/>
        </p:nvSpPr>
        <p:spPr>
          <a:xfrm>
            <a:off x="333772" y="1417637"/>
            <a:ext cx="6198139" cy="23761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7C75B-12CD-433A-88F4-5B236A6C3D49}"/>
              </a:ext>
            </a:extLst>
          </p:cNvPr>
          <p:cNvSpPr txBox="1"/>
          <p:nvPr/>
        </p:nvSpPr>
        <p:spPr>
          <a:xfrm>
            <a:off x="1448259" y="1827499"/>
            <a:ext cx="54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Handwriting" panose="03010101010101010101" pitchFamily="66" charset="0"/>
              </a:rPr>
              <a:t>a new method, idea, product, etc.</a:t>
            </a:r>
          </a:p>
          <a:p>
            <a:r>
              <a:rPr lang="en-US" sz="2000" dirty="0">
                <a:latin typeface="Lucida Handwriting" panose="03010101010101010101" pitchFamily="66" charset="0"/>
              </a:rPr>
              <a:t>"technological innovations designed to save energy"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1916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14492" y="1670968"/>
            <a:ext cx="4814586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Lucida Handwriting" panose="03010101010101010101" pitchFamily="66" charset="0"/>
              </a:rPr>
              <a:t>The economic problem – sometimes called the basic or central economic problem – asserts that an economy's finite resources are </a:t>
            </a:r>
            <a:r>
              <a:rPr lang="en-US" b="1" dirty="0">
                <a:latin typeface="Lucida Handwriting" panose="03010101010101010101" pitchFamily="66" charset="0"/>
              </a:rPr>
              <a:t>insufficient</a:t>
            </a:r>
            <a:r>
              <a:rPr lang="en-US" dirty="0">
                <a:latin typeface="Lucida Handwriting" panose="03010101010101010101" pitchFamily="66" charset="0"/>
              </a:rPr>
              <a:t> to satisfy all human wants and needs. It assumes that human wants are unlimited, but the means to satisfy human wants are limited.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A09AC-3ADE-4A57-915D-0E3F997C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History of Drought in South Africa</a:t>
            </a:r>
          </a:p>
        </p:txBody>
      </p:sp>
      <p:pic>
        <p:nvPicPr>
          <p:cNvPr id="2050" name="Picture 2" descr="Image result for overpopulation">
            <a:extLst>
              <a:ext uri="{FF2B5EF4-FFF2-40B4-BE49-F238E27FC236}">
                <a16:creationId xmlns:a16="http://schemas.microsoft.com/office/drawing/2014/main" id="{75511045-F50B-4267-94A7-4F01F20A15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06" y="1787761"/>
            <a:ext cx="4826130" cy="32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3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7933-A575-40E1-BAF4-CE247DBE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BADD-5B5A-4DB8-9746-75726C01A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8DBD3FBB-EDDB-4C38-88FA-97BF020D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3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AE74AA-3634-4BCA-BA5D-888F1EA8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Median Water Storage/Volume of Dams</a:t>
            </a:r>
          </a:p>
        </p:txBody>
      </p:sp>
      <p:pic>
        <p:nvPicPr>
          <p:cNvPr id="10" name="Picture 9" descr="https://lh4.googleusercontent.com/x2872g0uL3D571phuMp_6TmAfSJ4eHECdF6fgkAZQVp8z1e2tUQ8ydky27deCGKKruWIrS-tC2oE_luWID0ArYOiCn8Vs4zVOZeOxAc3Ct-1KPPGovwD32fSt5MxcwFFxDPUXfbV">
            <a:extLst>
              <a:ext uri="{FF2B5EF4-FFF2-40B4-BE49-F238E27FC236}">
                <a16:creationId xmlns:a16="http://schemas.microsoft.com/office/drawing/2014/main" id="{4E91C66B-3238-4472-AF15-368A451524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4" y="1700808"/>
            <a:ext cx="9782800" cy="4242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7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13892" y="620688"/>
            <a:ext cx="10081119" cy="1150203"/>
          </a:xfrm>
        </p:spPr>
        <p:txBody>
          <a:bodyPr/>
          <a:lstStyle/>
          <a:p>
            <a:r>
              <a:rPr lang="en-US" dirty="0"/>
              <a:t>Effect of Climate Change on Drought (el Niño)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DE21F22-E607-44AA-8539-81E9F891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484784"/>
            <a:ext cx="5246983" cy="37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4F7EF0EC-F669-4B89-8DE8-70C71DE7F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45" y="1339310"/>
            <a:ext cx="6148800" cy="3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Drought </a:t>
            </a:r>
            <a:r>
              <a:rPr lang="en-US" dirty="0">
                <a:solidFill>
                  <a:srgbClr val="35404A"/>
                </a:solidFill>
              </a:rPr>
              <a:t>Affects</a:t>
            </a:r>
            <a:r>
              <a:rPr lang="en-US" dirty="0"/>
              <a:t> Us Today</a:t>
            </a:r>
          </a:p>
        </p:txBody>
      </p:sp>
      <p:pic>
        <p:nvPicPr>
          <p:cNvPr id="5124" name="Picture 4" descr="Image result for water restrictions">
            <a:extLst>
              <a:ext uri="{FF2B5EF4-FFF2-40B4-BE49-F238E27FC236}">
                <a16:creationId xmlns:a16="http://schemas.microsoft.com/office/drawing/2014/main" id="{DFEC6EBE-7FD1-4C58-8591-C5EDAD97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700808"/>
            <a:ext cx="8865387" cy="49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194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drought">
            <a:extLst>
              <a:ext uri="{FF2B5EF4-FFF2-40B4-BE49-F238E27FC236}">
                <a16:creationId xmlns:a16="http://schemas.microsoft.com/office/drawing/2014/main" id="{866B39B0-498D-4FB3-B35B-5939E5F6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97" y="1772816"/>
            <a:ext cx="7542047" cy="40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ams levels">
            <a:extLst>
              <a:ext uri="{FF2B5EF4-FFF2-40B4-BE49-F238E27FC236}">
                <a16:creationId xmlns:a16="http://schemas.microsoft.com/office/drawing/2014/main" id="{7FEE4D64-936D-4618-A819-6B6062154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79" y="548680"/>
            <a:ext cx="10069162" cy="52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86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</TotalTime>
  <Words>134</Words>
  <Application>Microsoft Office PowerPoint</Application>
  <PresentationFormat>Custom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Euphemia</vt:lpstr>
      <vt:lpstr>Lucida Handwriting</vt:lpstr>
      <vt:lpstr>Math 16x9</vt:lpstr>
      <vt:lpstr>The Innovation Project</vt:lpstr>
      <vt:lpstr>Content:</vt:lpstr>
      <vt:lpstr>INNOVATION:</vt:lpstr>
      <vt:lpstr>The History of Drought in South Africa</vt:lpstr>
      <vt:lpstr>PowerPoint Presentation</vt:lpstr>
      <vt:lpstr>Median Water Storage/Volume of Dams</vt:lpstr>
      <vt:lpstr>PowerPoint Presentation</vt:lpstr>
      <vt:lpstr>How Drought Affects Us Today</vt:lpstr>
      <vt:lpstr>PowerPoint Presentation</vt:lpstr>
      <vt:lpstr>Examples of innovation in south Africa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Innovation Project</dc:title>
  <dc:creator>Jana</dc:creator>
  <cp:lastModifiedBy>Jana</cp:lastModifiedBy>
  <cp:revision>9</cp:revision>
  <cp:lastPrinted>2018-04-21T06:16:32Z</cp:lastPrinted>
  <dcterms:created xsi:type="dcterms:W3CDTF">2018-04-19T21:26:59Z</dcterms:created>
  <dcterms:modified xsi:type="dcterms:W3CDTF">2018-04-21T06:17:06Z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