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380"/>
    <p:restoredTop sz="9466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361B-F43A-493E-AD39-72B05690F9DB}" type="datetimeFigureOut">
              <a:rPr lang="he-IL" smtClean="0"/>
              <a:t>א'/אייר/תשע"ח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62512-27E7-455F-A97D-A2AF48C82E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16401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361B-F43A-493E-AD39-72B05690F9DB}" type="datetimeFigureOut">
              <a:rPr lang="he-IL" smtClean="0"/>
              <a:t>א'/אייר/תשע"ח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62512-27E7-455F-A97D-A2AF48C82E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8885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361B-F43A-493E-AD39-72B05690F9DB}" type="datetimeFigureOut">
              <a:rPr lang="he-IL" smtClean="0"/>
              <a:t>א'/אייר/תשע"ח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62512-27E7-455F-A97D-A2AF48C82E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61973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361B-F43A-493E-AD39-72B05690F9DB}" type="datetimeFigureOut">
              <a:rPr lang="he-IL" smtClean="0"/>
              <a:t>א'/אייר/תשע"ח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62512-27E7-455F-A97D-A2AF48C82E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29543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361B-F43A-493E-AD39-72B05690F9DB}" type="datetimeFigureOut">
              <a:rPr lang="he-IL" smtClean="0"/>
              <a:t>א'/אייר/תשע"ח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62512-27E7-455F-A97D-A2AF48C82E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95221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361B-F43A-493E-AD39-72B05690F9DB}" type="datetimeFigureOut">
              <a:rPr lang="he-IL" smtClean="0"/>
              <a:t>א'/אייר/תשע"ח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62512-27E7-455F-A97D-A2AF48C82E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7853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361B-F43A-493E-AD39-72B05690F9DB}" type="datetimeFigureOut">
              <a:rPr lang="he-IL" smtClean="0"/>
              <a:t>א'/אייר/תשע"ח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62512-27E7-455F-A97D-A2AF48C82E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33677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361B-F43A-493E-AD39-72B05690F9DB}" type="datetimeFigureOut">
              <a:rPr lang="he-IL" smtClean="0"/>
              <a:t>א'/אייר/תשע"ח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62512-27E7-455F-A97D-A2AF48C82E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45674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361B-F43A-493E-AD39-72B05690F9DB}" type="datetimeFigureOut">
              <a:rPr lang="he-IL" smtClean="0"/>
              <a:t>א'/אייר/תשע"ח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62512-27E7-455F-A97D-A2AF48C82E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3478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361B-F43A-493E-AD39-72B05690F9DB}" type="datetimeFigureOut">
              <a:rPr lang="he-IL" smtClean="0"/>
              <a:t>א'/אייר/תשע"ח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62512-27E7-455F-A97D-A2AF48C82E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23822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361B-F43A-493E-AD39-72B05690F9DB}" type="datetimeFigureOut">
              <a:rPr lang="he-IL" smtClean="0"/>
              <a:t>א'/אייר/תשע"ח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62512-27E7-455F-A97D-A2AF48C82E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93413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3361B-F43A-493E-AD39-72B05690F9DB}" type="datetimeFigureOut">
              <a:rPr lang="he-IL" smtClean="0"/>
              <a:t>א'/אייר/תשע"ח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62512-27E7-455F-A97D-A2AF48C82E3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49391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373929" y="2414498"/>
            <a:ext cx="844654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8800" b="1" cap="none" spc="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ka CLM" pitchFamily="2" charset="-79"/>
                <a:cs typeface="Anka CLM" pitchFamily="2" charset="-79"/>
              </a:rPr>
              <a:t>מהי חדשנות?</a:t>
            </a:r>
            <a:endParaRPr lang="he-IL" sz="8800" b="1" cap="none" spc="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nka CLM" pitchFamily="2" charset="-79"/>
              <a:cs typeface="Anka CLM" pitchFamily="2" charset="-79"/>
            </a:endParaRPr>
          </a:p>
        </p:txBody>
      </p:sp>
      <p:pic>
        <p:nvPicPr>
          <p:cNvPr id="1026" name="Picture 2" descr="×ª××¦××ª ×ª××× × ×¢×××¨ ×××©× ××ª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4365104"/>
            <a:ext cx="2608562" cy="194421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×ª××× × ×§×©××¨×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92" t="18736" r="19350" b="21479"/>
          <a:stretch/>
        </p:blipFill>
        <p:spPr bwMode="auto">
          <a:xfrm>
            <a:off x="6660232" y="1963410"/>
            <a:ext cx="927279" cy="817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7433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539552" y="260648"/>
            <a:ext cx="8352928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4000" b="1" dirty="0" smtClean="0">
                <a:latin typeface="Choco" panose="00000400000000000000" pitchFamily="2" charset="-79"/>
                <a:cs typeface="Choco" panose="00000400000000000000" pitchFamily="2" charset="-79"/>
              </a:rPr>
              <a:t>חדשנות-</a:t>
            </a:r>
            <a:r>
              <a:rPr lang="he-IL" sz="4000" dirty="0">
                <a:latin typeface="Choco" panose="00000400000000000000" pitchFamily="2" charset="-79"/>
                <a:cs typeface="Choco" panose="00000400000000000000" pitchFamily="2" charset="-79"/>
              </a:rPr>
              <a:t> </a:t>
            </a:r>
            <a:r>
              <a:rPr lang="en-US" sz="2800" b="1" dirty="0" smtClean="0">
                <a:cs typeface="Choco" panose="00000400000000000000" pitchFamily="2" charset="-79"/>
              </a:rPr>
              <a:t>Innovation</a:t>
            </a:r>
            <a:r>
              <a:rPr lang="en-US" sz="2800" dirty="0">
                <a:cs typeface="Choco" panose="00000400000000000000" pitchFamily="2" charset="-79"/>
              </a:rPr>
              <a:t>) </a:t>
            </a:r>
            <a:r>
              <a:rPr lang="he-IL" sz="2800" dirty="0" smtClean="0">
                <a:latin typeface="Choco" panose="00000400000000000000" pitchFamily="2" charset="-79"/>
                <a:cs typeface="Choco" panose="00000400000000000000" pitchFamily="2" charset="-79"/>
              </a:rPr>
              <a:t>) היא פתרונות </a:t>
            </a:r>
            <a:r>
              <a:rPr lang="he-IL" sz="2800" dirty="0">
                <a:latin typeface="Choco" panose="00000400000000000000" pitchFamily="2" charset="-79"/>
                <a:cs typeface="Choco" panose="00000400000000000000" pitchFamily="2" charset="-79"/>
              </a:rPr>
              <a:t>חדשים לצרכים קיימים, או באמצעות יצירת פתרונות לצרכים חדשים. החדשנות </a:t>
            </a:r>
            <a:r>
              <a:rPr lang="he-IL" sz="2800" dirty="0" smtClean="0">
                <a:latin typeface="Choco" panose="00000400000000000000" pitchFamily="2" charset="-79"/>
                <a:cs typeface="Choco" panose="00000400000000000000" pitchFamily="2" charset="-79"/>
              </a:rPr>
              <a:t>חשובה ופתרונות </a:t>
            </a:r>
            <a:r>
              <a:rPr lang="he-IL" sz="2800" dirty="0">
                <a:latin typeface="Choco" panose="00000400000000000000" pitchFamily="2" charset="-79"/>
                <a:cs typeface="Choco" panose="00000400000000000000" pitchFamily="2" charset="-79"/>
              </a:rPr>
              <a:t>אלה מושגים על ידי פיתוח או שימוש במוצרים, תהליכים, שירותים או </a:t>
            </a:r>
            <a:r>
              <a:rPr lang="he-IL" sz="2800" dirty="0" smtClean="0">
                <a:latin typeface="Choco" panose="00000400000000000000" pitchFamily="2" charset="-79"/>
                <a:cs typeface="Choco" panose="00000400000000000000" pitchFamily="2" charset="-79"/>
              </a:rPr>
              <a:t>טכנולוגיות.</a:t>
            </a:r>
            <a:endParaRPr lang="he-IL" sz="2800" dirty="0">
              <a:latin typeface="Choco" panose="00000400000000000000" pitchFamily="2" charset="-79"/>
              <a:cs typeface="Choco" panose="00000400000000000000" pitchFamily="2" charset="-79"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850024" y="2708920"/>
            <a:ext cx="749435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ka CLM" pitchFamily="2" charset="-79"/>
                <a:cs typeface="Anka CLM" pitchFamily="2" charset="-79"/>
              </a:rPr>
              <a:t>האם אתם מכירים </a:t>
            </a:r>
          </a:p>
          <a:p>
            <a:pPr algn="ctr"/>
            <a:r>
              <a:rPr lang="he-IL" sz="54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ka CLM" pitchFamily="2" charset="-79"/>
                <a:cs typeface="Anka CLM" pitchFamily="2" charset="-79"/>
              </a:rPr>
              <a:t>המצאות ישראליות</a:t>
            </a:r>
            <a:r>
              <a:rPr lang="he-IL" sz="5400" b="1" cap="none" spc="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ka CLM" pitchFamily="2" charset="-79"/>
                <a:cs typeface="Anka CLM" pitchFamily="2" charset="-79"/>
              </a:rPr>
              <a:t>?</a:t>
            </a:r>
            <a:endParaRPr lang="he-IL" sz="5400" b="1" cap="none" spc="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nka CLM" pitchFamily="2" charset="-79"/>
              <a:cs typeface="Anka CLM" pitchFamily="2" charset="-79"/>
            </a:endParaRPr>
          </a:p>
        </p:txBody>
      </p:sp>
      <p:pic>
        <p:nvPicPr>
          <p:cNvPr id="2050" name="Picture 2" descr="×ª××¦××ª ×ª××× × ×¢×××¨ ×××¦××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516" y="4725376"/>
            <a:ext cx="4191000" cy="2126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0036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971600" y="1924377"/>
            <a:ext cx="7361310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88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ka CLM" pitchFamily="2" charset="-79"/>
                <a:cs typeface="Anka CLM" pitchFamily="2" charset="-79"/>
              </a:rPr>
              <a:t>איך אנשים </a:t>
            </a:r>
          </a:p>
          <a:p>
            <a:pPr algn="ctr"/>
            <a:r>
              <a:rPr lang="he-IL" sz="88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ka CLM" pitchFamily="2" charset="-79"/>
                <a:cs typeface="Anka CLM" pitchFamily="2" charset="-79"/>
              </a:rPr>
              <a:t>ממציאים?</a:t>
            </a:r>
            <a:endParaRPr lang="he-IL" sz="8800" b="1" cap="none" spc="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nka CLM" pitchFamily="2" charset="-79"/>
              <a:cs typeface="Anka CLM" pitchFamily="2" charset="-79"/>
            </a:endParaRPr>
          </a:p>
        </p:txBody>
      </p:sp>
      <p:pic>
        <p:nvPicPr>
          <p:cNvPr id="3074" name="Picture 2" descr="×ª××¦××ª ×ª××× × ×¢×××¨ ×¨×¢×××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672226"/>
            <a:ext cx="1473571" cy="2061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2047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467544" y="1700808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3200" dirty="0" smtClean="0">
                <a:latin typeface="Choco" panose="00000400000000000000" pitchFamily="2" charset="-79"/>
                <a:cs typeface="Choco" panose="00000400000000000000" pitchFamily="2" charset="-79"/>
              </a:rPr>
              <a:t>אתם, ממציאים צעירים, התבקשתם על ידי משרד התחבורה, להמציא מכשיר שיותקן ברכבים ויגרום להפחתת פליטת הגזים הרעילים לאוויר הפתוח. </a:t>
            </a:r>
          </a:p>
          <a:p>
            <a:pPr algn="ctr"/>
            <a:endParaRPr lang="he-IL" sz="3200" dirty="0">
              <a:latin typeface="Choco" panose="00000400000000000000" pitchFamily="2" charset="-79"/>
              <a:cs typeface="Choco" panose="00000400000000000000" pitchFamily="2" charset="-79"/>
            </a:endParaRPr>
          </a:p>
          <a:p>
            <a:pPr algn="ctr"/>
            <a:r>
              <a:rPr lang="he-IL" sz="3200" dirty="0" smtClean="0">
                <a:latin typeface="Choco" panose="00000400000000000000" pitchFamily="2" charset="-79"/>
                <a:cs typeface="Choco" panose="00000400000000000000" pitchFamily="2" charset="-79"/>
              </a:rPr>
              <a:t>חשבו כיצד תקראו למכשיר שלכם, כיצד יתקינו אותו ברכב וכמובן כיצד יראה.</a:t>
            </a:r>
          </a:p>
          <a:p>
            <a:pPr algn="ctr"/>
            <a:endParaRPr lang="he-IL" sz="3200" dirty="0">
              <a:latin typeface="Choco" panose="00000400000000000000" pitchFamily="2" charset="-79"/>
              <a:cs typeface="Choco" panose="00000400000000000000" pitchFamily="2" charset="-79"/>
            </a:endParaRPr>
          </a:p>
          <a:p>
            <a:pPr algn="ctr"/>
            <a:r>
              <a:rPr lang="he-IL" sz="3200" dirty="0" smtClean="0">
                <a:latin typeface="Choco" panose="00000400000000000000" pitchFamily="2" charset="-79"/>
                <a:cs typeface="Choco" panose="00000400000000000000" pitchFamily="2" charset="-79"/>
              </a:rPr>
              <a:t>חשבו על עולם ירוק יותר וצרו אותו!</a:t>
            </a:r>
          </a:p>
          <a:p>
            <a:pPr algn="ctr"/>
            <a:r>
              <a:rPr lang="he-IL" sz="3200" dirty="0" smtClean="0">
                <a:latin typeface="Choco" panose="00000400000000000000" pitchFamily="2" charset="-79"/>
                <a:cs typeface="Choco" panose="00000400000000000000" pitchFamily="2" charset="-79"/>
              </a:rPr>
              <a:t>בהצלחה! </a:t>
            </a:r>
            <a:endParaRPr lang="he-IL" sz="2000" dirty="0">
              <a:latin typeface="Choco" panose="00000400000000000000" pitchFamily="2" charset="-79"/>
              <a:cs typeface="Choco" panose="00000400000000000000" pitchFamily="2" charset="-79"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455555" y="260648"/>
            <a:ext cx="843692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7200" b="1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ka CLM" pitchFamily="2" charset="-79"/>
                <a:cs typeface="Anka CLM" pitchFamily="2" charset="-79"/>
              </a:rPr>
              <a:t>ממציאים צעירים</a:t>
            </a:r>
            <a:endParaRPr lang="he-IL" sz="7200" b="1" cap="none" spc="0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nka CLM" pitchFamily="2" charset="-79"/>
              <a:cs typeface="Anka CLM" pitchFamily="2" charset="-79"/>
            </a:endParaRPr>
          </a:p>
        </p:txBody>
      </p:sp>
      <p:pic>
        <p:nvPicPr>
          <p:cNvPr id="4098" name="Picture 2" descr="×ª××¦××ª ×ª××× × ×¢×××¨ ×¨×¢×××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085184"/>
            <a:ext cx="1544960" cy="1544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×ª××¦××ª ×ª××× × ×¢×××¨ ×¢××× ××¨××§ ×¦×××¨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43"/>
          <a:stretch/>
        </p:blipFill>
        <p:spPr bwMode="auto">
          <a:xfrm>
            <a:off x="7292806" y="4916137"/>
            <a:ext cx="1527815" cy="1704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732639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63</Words>
  <Application>Microsoft Office PowerPoint</Application>
  <PresentationFormat>‫הצגה על המסך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5" baseType="lpstr">
      <vt:lpstr>ערכת נושא Office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S</dc:creator>
  <cp:lastModifiedBy>S</cp:lastModifiedBy>
  <cp:revision>4</cp:revision>
  <dcterms:created xsi:type="dcterms:W3CDTF">2018-04-16T18:47:11Z</dcterms:created>
  <dcterms:modified xsi:type="dcterms:W3CDTF">2018-04-16T19:25:02Z</dcterms:modified>
</cp:coreProperties>
</file>